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8" r:id="rId10"/>
    <p:sldId id="264" r:id="rId11"/>
    <p:sldId id="270" r:id="rId12"/>
    <p:sldId id="271" r:id="rId13"/>
    <p:sldId id="267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90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43146-4088-40EE-916D-A6F4431C1C4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5B549-1AA5-4452-BC96-47AD87F4573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8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8188" indent="-284163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6650" indent="-227013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2263" indent="-227013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6288" indent="-227013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3488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0688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7888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5088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F7C3D4-95EB-4777-9E38-76E9D92E4F47}" type="slidenum">
              <a:rPr lang="nl-NL" altLang="nl-NL" smtClean="0"/>
              <a:pPr>
                <a:spcBef>
                  <a:spcPct val="0"/>
                </a:spcBef>
              </a:pPr>
              <a:t>13</a:t>
            </a:fld>
            <a:endParaRPr lang="nl-NL" altLang="nl-NL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79574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l6QFmcN5Q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0advltIOOQ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Vleesproductie</a:t>
            </a:r>
            <a:r>
              <a:rPr lang="en-GB" dirty="0" smtClean="0"/>
              <a:t> </a:t>
            </a:r>
            <a:r>
              <a:rPr lang="en-GB" dirty="0" err="1" smtClean="0"/>
              <a:t>rund</a:t>
            </a:r>
            <a:r>
              <a:rPr lang="en-GB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Les 4,  28 </a:t>
            </a:r>
            <a:r>
              <a:rPr lang="en-GB" dirty="0" err="1" smtClean="0"/>
              <a:t>februari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7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Rassen</a:t>
            </a:r>
            <a:endParaRPr lang="en-GB" dirty="0"/>
          </a:p>
        </p:txBody>
      </p:sp>
      <p:pic>
        <p:nvPicPr>
          <p:cNvPr id="5" name="Jl6QFmcN5Q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042398" cy="67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Zoogkoeien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19" y="2027129"/>
            <a:ext cx="5609166" cy="4206875"/>
          </a:xfrm>
        </p:spPr>
      </p:pic>
    </p:spTree>
    <p:extLst>
      <p:ext uri="{BB962C8B-B14F-4D97-AF65-F5344CB8AC3E}">
        <p14:creationId xmlns:p14="http://schemas.microsoft.com/office/powerpoint/2010/main" val="21874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Zoogkoeien</a:t>
            </a:r>
            <a:r>
              <a:rPr lang="en-GB" dirty="0" smtClean="0"/>
              <a:t> in Nederland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800" dirty="0" smtClean="0"/>
              <a:t>In 2015   90.000</a:t>
            </a:r>
          </a:p>
          <a:p>
            <a:endParaRPr lang="en-GB" sz="2800" dirty="0"/>
          </a:p>
          <a:p>
            <a:r>
              <a:rPr lang="en-GB" sz="2800" dirty="0" err="1" smtClean="0"/>
              <a:t>Hoeveel</a:t>
            </a:r>
            <a:r>
              <a:rPr lang="en-GB" sz="2800" dirty="0" smtClean="0"/>
              <a:t> </a:t>
            </a:r>
            <a:r>
              <a:rPr lang="en-GB" sz="2800" dirty="0" err="1" smtClean="0"/>
              <a:t>denk</a:t>
            </a:r>
            <a:r>
              <a:rPr lang="en-GB" sz="2800" dirty="0" smtClean="0"/>
              <a:t> je </a:t>
            </a:r>
            <a:r>
              <a:rPr lang="en-GB" sz="2800" dirty="0" err="1" smtClean="0"/>
              <a:t>dat</a:t>
            </a:r>
            <a:r>
              <a:rPr lang="en-GB" sz="2800" dirty="0" smtClean="0"/>
              <a:t> het </a:t>
            </a:r>
            <a:r>
              <a:rPr lang="en-GB" sz="2800" dirty="0" err="1" smtClean="0"/>
              <a:t>er</a:t>
            </a:r>
            <a:r>
              <a:rPr lang="en-GB" sz="2800" dirty="0" smtClean="0"/>
              <a:t> in 2018 </a:t>
            </a:r>
            <a:r>
              <a:rPr lang="en-GB" sz="2800" dirty="0" err="1" smtClean="0"/>
              <a:t>waren</a:t>
            </a: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928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http://www.rtvnoord.nl/asp-foto/pics/zuidhorn/Noordhorn12.jpg"/>
          <p:cNvPicPr>
            <a:picLocks noChangeAspect="1" noChangeArrowheads="1"/>
          </p:cNvPicPr>
          <p:nvPr/>
        </p:nvPicPr>
        <p:blipFill>
          <a:blip r:embed="rId3">
            <a:lum bright="52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82563"/>
            <a:ext cx="9471025" cy="6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847850" y="476251"/>
            <a:ext cx="882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nl-NL" altLang="nl-NL" sz="4000" b="1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2238376" y="214313"/>
            <a:ext cx="8137525" cy="990600"/>
          </a:xfrm>
        </p:spPr>
        <p:txBody>
          <a:bodyPr/>
          <a:lstStyle/>
          <a:p>
            <a:pPr algn="ctr" eaLnBrk="1" hangingPunct="1"/>
            <a:r>
              <a:rPr lang="nl-NL" altLang="nl-NL" smtClean="0"/>
              <a:t>Aantallen rundvee: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80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3048000" y="1397000"/>
          <a:ext cx="5905500" cy="385937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040106"/>
                <a:gridCol w="1432697"/>
                <a:gridCol w="1432697"/>
              </a:tblGrid>
              <a:tr h="1005667">
                <a:tc>
                  <a:txBody>
                    <a:bodyPr/>
                    <a:lstStyle/>
                    <a:p>
                      <a:endParaRPr lang="nl-NL" sz="2000" dirty="0" smtClean="0"/>
                    </a:p>
                    <a:p>
                      <a:r>
                        <a:rPr lang="nl-NL" sz="2000" dirty="0" err="1" smtClean="0"/>
                        <a:t>NRumber</a:t>
                      </a:r>
                      <a:r>
                        <a:rPr lang="nl-NL" sz="2000" dirty="0" smtClean="0"/>
                        <a:t> of </a:t>
                      </a:r>
                      <a:r>
                        <a:rPr lang="nl-NL" sz="2000" dirty="0" err="1" smtClean="0"/>
                        <a:t>cattle</a:t>
                      </a:r>
                      <a:r>
                        <a:rPr lang="nl-NL" sz="2000" dirty="0" smtClean="0"/>
                        <a:t> ( *</a:t>
                      </a:r>
                      <a:r>
                        <a:rPr lang="nl-NL" sz="2000" baseline="0" dirty="0" smtClean="0"/>
                        <a:t> 1000)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 dirty="0" smtClean="0"/>
                    </a:p>
                    <a:p>
                      <a:r>
                        <a:rPr lang="nl-NL" sz="1800" dirty="0" smtClean="0"/>
                        <a:t>2015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Eind </a:t>
                      </a:r>
                    </a:p>
                    <a:p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5591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Totaal</a:t>
                      </a:r>
                      <a:r>
                        <a:rPr lang="nl-NL" sz="1800" baseline="0" dirty="0" smtClean="0"/>
                        <a:t> aantal stuks rundvee</a:t>
                      </a:r>
                      <a:endParaRPr lang="nl-N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3.990.000</a:t>
                      </a:r>
                      <a:endParaRPr lang="nl-N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3.690.000</a:t>
                      </a:r>
                      <a:endParaRPr lang="nl-NL" sz="1800" dirty="0"/>
                    </a:p>
                  </a:txBody>
                  <a:tcPr marT="45712" marB="45712"/>
                </a:tc>
              </a:tr>
              <a:tr h="475591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Melkvee</a:t>
                      </a:r>
                      <a:endParaRPr lang="nl-N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1.500.000</a:t>
                      </a:r>
                      <a:endParaRPr lang="nl-N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1.552.000</a:t>
                      </a:r>
                      <a:endParaRPr lang="nl-NL" sz="1800" dirty="0"/>
                    </a:p>
                  </a:txBody>
                  <a:tcPr marT="45712" marB="45712"/>
                </a:tc>
              </a:tr>
              <a:tr h="475591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Jongvee</a:t>
                      </a:r>
                      <a:endParaRPr lang="nl-N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1.400.000</a:t>
                      </a:r>
                      <a:endParaRPr lang="nl-N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1.095.000</a:t>
                      </a:r>
                      <a:endParaRPr lang="nl-NL" sz="1800" dirty="0"/>
                    </a:p>
                  </a:txBody>
                  <a:tcPr marT="45712" marB="45712"/>
                </a:tc>
              </a:tr>
              <a:tr h="475591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Vlees</a:t>
                      </a:r>
                      <a:r>
                        <a:rPr lang="nl-NL" sz="1800" baseline="0" dirty="0" smtClean="0"/>
                        <a:t> kalveren</a:t>
                      </a:r>
                      <a:endParaRPr lang="nl-N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   900.000</a:t>
                      </a:r>
                      <a:endParaRPr lang="nl-N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   988.000</a:t>
                      </a:r>
                      <a:endParaRPr lang="nl-NL" sz="1800" dirty="0"/>
                    </a:p>
                  </a:txBody>
                  <a:tcPr marT="45712" marB="45712"/>
                </a:tc>
              </a:tr>
              <a:tr h="475591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Zoogkoeien</a:t>
                      </a:r>
                      <a:endParaRPr lang="nl-N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     90.000</a:t>
                      </a:r>
                      <a:endParaRPr lang="nl-N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     42.000</a:t>
                      </a:r>
                      <a:endParaRPr lang="nl-NL" sz="1800" dirty="0"/>
                    </a:p>
                  </a:txBody>
                  <a:tcPr marT="45712" marB="45712"/>
                </a:tc>
              </a:tr>
              <a:tr h="475591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Vleesstieren</a:t>
                      </a:r>
                      <a:endParaRPr lang="nl-N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   100.000</a:t>
                      </a:r>
                      <a:endParaRPr lang="nl-N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     13.000</a:t>
                      </a:r>
                      <a:endParaRPr lang="nl-NL" sz="1800" dirty="0"/>
                    </a:p>
                  </a:txBody>
                  <a:tcPr marT="45712" marB="457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9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het </a:t>
            </a:r>
            <a:r>
              <a:rPr lang="en-GB" dirty="0" err="1" smtClean="0"/>
              <a:t>buitenland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2800" dirty="0" err="1" smtClean="0"/>
              <a:t>Frankrijk</a:t>
            </a:r>
            <a:r>
              <a:rPr lang="en-GB" sz="2800" dirty="0" smtClean="0"/>
              <a:t> :			4 </a:t>
            </a:r>
            <a:r>
              <a:rPr lang="en-GB" sz="2800" dirty="0" err="1" smtClean="0"/>
              <a:t>miljoen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Groot </a:t>
            </a:r>
            <a:r>
              <a:rPr lang="en-GB" sz="2800" dirty="0" err="1" smtClean="0"/>
              <a:t>Brittanië</a:t>
            </a:r>
            <a:r>
              <a:rPr lang="en-GB" sz="2800" dirty="0" smtClean="0"/>
              <a:t>:		1,5 </a:t>
            </a:r>
            <a:r>
              <a:rPr lang="en-GB" sz="2800" dirty="0" err="1" smtClean="0"/>
              <a:t>miljoen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014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Doel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3200" dirty="0" err="1" smtClean="0"/>
              <a:t>Productie</a:t>
            </a:r>
            <a:r>
              <a:rPr lang="en-GB" sz="3200" dirty="0" smtClean="0"/>
              <a:t> van </a:t>
            </a:r>
            <a:r>
              <a:rPr lang="en-GB" sz="3200" dirty="0" err="1" smtClean="0"/>
              <a:t>kalveren</a:t>
            </a:r>
            <a:r>
              <a:rPr lang="en-GB" sz="3200" dirty="0" smtClean="0"/>
              <a:t> van 5 – 10 </a:t>
            </a:r>
            <a:r>
              <a:rPr lang="en-GB" sz="3200" dirty="0" err="1" smtClean="0"/>
              <a:t>maanden</a:t>
            </a:r>
            <a:r>
              <a:rPr lang="en-GB" sz="3200" dirty="0" smtClean="0"/>
              <a:t> oud</a:t>
            </a:r>
          </a:p>
          <a:p>
            <a:pPr marL="0" indent="0">
              <a:buNone/>
            </a:pPr>
            <a:r>
              <a:rPr lang="en-GB" sz="3200" dirty="0"/>
              <a:t> </a:t>
            </a:r>
            <a:r>
              <a:rPr lang="en-GB" sz="3200" dirty="0" smtClean="0"/>
              <a:t>  die </a:t>
            </a:r>
            <a:r>
              <a:rPr lang="en-GB" sz="3200" dirty="0" err="1" smtClean="0"/>
              <a:t>geschikt</a:t>
            </a:r>
            <a:r>
              <a:rPr lang="en-GB" sz="3200" dirty="0" smtClean="0"/>
              <a:t> </a:t>
            </a:r>
            <a:r>
              <a:rPr lang="en-GB" sz="3200" dirty="0" err="1" smtClean="0"/>
              <a:t>zijn</a:t>
            </a:r>
            <a:r>
              <a:rPr lang="en-GB" sz="3200" dirty="0" smtClean="0"/>
              <a:t> om </a:t>
            </a:r>
            <a:r>
              <a:rPr lang="en-GB" sz="3200" dirty="0" err="1" smtClean="0"/>
              <a:t>verder</a:t>
            </a:r>
            <a:r>
              <a:rPr lang="en-GB" sz="3200" dirty="0" smtClean="0"/>
              <a:t> </a:t>
            </a:r>
            <a:r>
              <a:rPr lang="en-GB" sz="3200" dirty="0" err="1" smtClean="0"/>
              <a:t>afgemest</a:t>
            </a:r>
            <a:r>
              <a:rPr lang="en-GB" sz="3200" dirty="0" smtClean="0"/>
              <a:t> </a:t>
            </a:r>
            <a:r>
              <a:rPr lang="en-GB" sz="3200" dirty="0" err="1" smtClean="0"/>
              <a:t>te</a:t>
            </a:r>
            <a:r>
              <a:rPr lang="en-GB" sz="3200" dirty="0" smtClean="0"/>
              <a:t> </a:t>
            </a:r>
            <a:r>
              <a:rPr lang="en-GB" sz="3200" dirty="0" err="1" smtClean="0"/>
              <a:t>worden</a:t>
            </a:r>
            <a:r>
              <a:rPr lang="en-GB" sz="3200" dirty="0" smtClean="0"/>
              <a:t>.</a:t>
            </a: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  </a:t>
            </a:r>
          </a:p>
          <a:p>
            <a:r>
              <a:rPr lang="en-GB" sz="3200" dirty="0" err="1" smtClean="0"/>
              <a:t>Deze</a:t>
            </a:r>
            <a:r>
              <a:rPr lang="en-GB" sz="3200" dirty="0" smtClean="0"/>
              <a:t> </a:t>
            </a:r>
            <a:r>
              <a:rPr lang="en-GB" sz="3200" dirty="0" err="1" smtClean="0"/>
              <a:t>worden</a:t>
            </a:r>
            <a:r>
              <a:rPr lang="en-GB" sz="3200" dirty="0" smtClean="0"/>
              <a:t>  ‘</a:t>
            </a:r>
            <a:r>
              <a:rPr lang="en-GB" sz="3200" dirty="0" err="1" smtClean="0"/>
              <a:t>Broutards</a:t>
            </a:r>
            <a:r>
              <a:rPr lang="en-GB" sz="3200" dirty="0" smtClean="0"/>
              <a:t>’  </a:t>
            </a:r>
            <a:r>
              <a:rPr lang="en-GB" sz="3200" dirty="0" err="1" smtClean="0"/>
              <a:t>genoemd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9485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Hoe?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 err="1" smtClean="0"/>
              <a:t>Altijd</a:t>
            </a:r>
            <a:r>
              <a:rPr lang="en-GB" sz="2800" dirty="0" smtClean="0"/>
              <a:t> op </a:t>
            </a:r>
            <a:r>
              <a:rPr lang="en-GB" sz="2800" dirty="0" err="1" smtClean="0"/>
              <a:t>stal</a:t>
            </a:r>
            <a:r>
              <a:rPr lang="en-GB" sz="2800" dirty="0" smtClean="0"/>
              <a:t> (</a:t>
            </a:r>
            <a:r>
              <a:rPr lang="en-GB" sz="2800" dirty="0" err="1" smtClean="0"/>
              <a:t>Waygu</a:t>
            </a:r>
            <a:r>
              <a:rPr lang="en-GB" sz="2800" dirty="0" smtClean="0"/>
              <a:t>)   &lt;&gt;  </a:t>
            </a:r>
            <a:r>
              <a:rPr lang="en-GB" sz="2800" dirty="0" err="1" smtClean="0"/>
              <a:t>Altijd</a:t>
            </a:r>
            <a:r>
              <a:rPr lang="en-GB" sz="2800" dirty="0" smtClean="0"/>
              <a:t> </a:t>
            </a:r>
            <a:r>
              <a:rPr lang="en-GB" sz="2800" dirty="0" err="1" smtClean="0"/>
              <a:t>buiten</a:t>
            </a:r>
            <a:r>
              <a:rPr lang="en-GB" sz="2800" dirty="0" smtClean="0"/>
              <a:t> (</a:t>
            </a:r>
            <a:r>
              <a:rPr lang="en-GB" sz="2800" dirty="0" err="1" smtClean="0"/>
              <a:t>Schotse</a:t>
            </a:r>
            <a:r>
              <a:rPr lang="en-GB" sz="2800" dirty="0" smtClean="0"/>
              <a:t> </a:t>
            </a:r>
            <a:r>
              <a:rPr lang="en-GB" sz="2800" dirty="0" err="1" smtClean="0"/>
              <a:t>Hooglander</a:t>
            </a:r>
            <a:r>
              <a:rPr lang="en-GB" sz="2800" dirty="0" smtClean="0"/>
              <a:t>)</a:t>
            </a:r>
          </a:p>
          <a:p>
            <a:endParaRPr lang="en-GB" sz="2800" dirty="0"/>
          </a:p>
          <a:p>
            <a:r>
              <a:rPr lang="en-GB" sz="2800" dirty="0" err="1" smtClean="0"/>
              <a:t>Intensief</a:t>
            </a:r>
            <a:r>
              <a:rPr lang="en-GB" sz="2800" dirty="0" smtClean="0"/>
              <a:t> (3GVE/ ha)       &lt;&gt; </a:t>
            </a:r>
            <a:r>
              <a:rPr lang="en-GB" sz="2800" dirty="0" err="1" smtClean="0"/>
              <a:t>Extensief</a:t>
            </a:r>
            <a:r>
              <a:rPr lang="en-GB" sz="2800" dirty="0" smtClean="0"/>
              <a:t>  (1 GVE/25 ha)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</a:t>
            </a:r>
            <a:r>
              <a:rPr lang="en-GB" sz="2800" dirty="0" err="1" smtClean="0"/>
              <a:t>bv</a:t>
            </a:r>
            <a:r>
              <a:rPr lang="en-GB" sz="2800" dirty="0" smtClean="0"/>
              <a:t>. </a:t>
            </a:r>
            <a:r>
              <a:rPr lang="en-GB" sz="2800" dirty="0" err="1" smtClean="0"/>
              <a:t>België</a:t>
            </a:r>
            <a:r>
              <a:rPr lang="en-GB" sz="2800" dirty="0" smtClean="0"/>
              <a:t>			      </a:t>
            </a:r>
            <a:r>
              <a:rPr lang="en-GB" sz="2800" dirty="0" err="1" smtClean="0"/>
              <a:t>bv</a:t>
            </a:r>
            <a:r>
              <a:rPr lang="en-GB" sz="2800" dirty="0" smtClean="0"/>
              <a:t>. </a:t>
            </a:r>
            <a:r>
              <a:rPr lang="en-GB" sz="2800" dirty="0" err="1" smtClean="0"/>
              <a:t>Australië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err="1" smtClean="0"/>
              <a:t>Zeer</a:t>
            </a:r>
            <a:r>
              <a:rPr lang="en-GB" sz="2800" dirty="0" smtClean="0"/>
              <a:t> </a:t>
            </a:r>
            <a:r>
              <a:rPr lang="en-GB" sz="2800" dirty="0" err="1" smtClean="0"/>
              <a:t>bevleesd</a:t>
            </a:r>
            <a:r>
              <a:rPr lang="en-GB" sz="2800" dirty="0" smtClean="0"/>
              <a:t> (BB)         &lt;&gt;  </a:t>
            </a:r>
            <a:r>
              <a:rPr lang="en-GB" sz="2800" dirty="0" err="1" smtClean="0"/>
              <a:t>Weinig</a:t>
            </a:r>
            <a:r>
              <a:rPr lang="en-GB" sz="2800" dirty="0" smtClean="0"/>
              <a:t> </a:t>
            </a:r>
            <a:r>
              <a:rPr lang="en-GB" sz="2800" dirty="0" err="1" smtClean="0"/>
              <a:t>bevleesd</a:t>
            </a:r>
            <a:r>
              <a:rPr lang="en-GB" sz="2800" dirty="0" smtClean="0"/>
              <a:t>  (Zebu)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608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Verschil</a:t>
            </a:r>
            <a:r>
              <a:rPr lang="en-GB" dirty="0" smtClean="0"/>
              <a:t> in </a:t>
            </a:r>
            <a:r>
              <a:rPr lang="en-GB" dirty="0" err="1" smtClean="0"/>
              <a:t>bevleesdheid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Belgische</a:t>
            </a:r>
            <a:r>
              <a:rPr lang="en-GB" dirty="0" smtClean="0"/>
              <a:t> </a:t>
            </a:r>
            <a:r>
              <a:rPr lang="en-GB" dirty="0" err="1" smtClean="0"/>
              <a:t>Blauwe</a:t>
            </a:r>
            <a:endParaRPr lang="en-GB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699486"/>
            <a:ext cx="4756150" cy="3479916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Zebu</a:t>
            </a:r>
            <a:endParaRPr lang="en-GB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25" y="2699486"/>
            <a:ext cx="5239523" cy="3479916"/>
          </a:xfrm>
        </p:spPr>
      </p:pic>
    </p:spTree>
    <p:extLst>
      <p:ext uri="{BB962C8B-B14F-4D97-AF65-F5344CB8AC3E}">
        <p14:creationId xmlns:p14="http://schemas.microsoft.com/office/powerpoint/2010/main" val="983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Ieder</a:t>
            </a:r>
            <a:r>
              <a:rPr lang="en-GB" dirty="0" smtClean="0"/>
              <a:t> </a:t>
            </a:r>
            <a:r>
              <a:rPr lang="en-GB" dirty="0" err="1" smtClean="0"/>
              <a:t>jaar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kalf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800" dirty="0" err="1" smtClean="0"/>
              <a:t>Dus</a:t>
            </a:r>
            <a:r>
              <a:rPr lang="en-GB" sz="2800" dirty="0" smtClean="0"/>
              <a:t> de </a:t>
            </a:r>
            <a:r>
              <a:rPr lang="en-GB" sz="2800" dirty="0" err="1" smtClean="0"/>
              <a:t>vruchtbaarheid</a:t>
            </a:r>
            <a:r>
              <a:rPr lang="en-GB" sz="2800" dirty="0" smtClean="0"/>
              <a:t> </a:t>
            </a:r>
            <a:r>
              <a:rPr lang="en-GB" sz="2800" dirty="0" err="1" smtClean="0"/>
              <a:t>moet</a:t>
            </a:r>
            <a:r>
              <a:rPr lang="en-GB" sz="2800" dirty="0" smtClean="0"/>
              <a:t> </a:t>
            </a:r>
            <a:r>
              <a:rPr lang="en-GB" sz="2800" dirty="0" err="1" smtClean="0"/>
              <a:t>goed</a:t>
            </a:r>
            <a:r>
              <a:rPr lang="en-GB" sz="2800" dirty="0" smtClean="0"/>
              <a:t> </a:t>
            </a:r>
            <a:r>
              <a:rPr lang="en-GB" sz="2800" dirty="0" err="1" smtClean="0"/>
              <a:t>zijn</a:t>
            </a:r>
            <a:r>
              <a:rPr lang="en-GB" sz="2800" dirty="0" smtClean="0"/>
              <a:t>!</a:t>
            </a:r>
          </a:p>
          <a:p>
            <a:endParaRPr lang="en-GB" sz="2800" dirty="0"/>
          </a:p>
          <a:p>
            <a:r>
              <a:rPr lang="en-GB" sz="2800" dirty="0" smtClean="0"/>
              <a:t>TKT  &lt;  1 </a:t>
            </a:r>
            <a:r>
              <a:rPr lang="en-GB" sz="2800" dirty="0" err="1" smtClean="0"/>
              <a:t>jaar</a:t>
            </a:r>
            <a:endParaRPr lang="en-GB" sz="2800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9" y="3017520"/>
            <a:ext cx="2926080" cy="2194560"/>
          </a:xfrm>
        </p:spPr>
      </p:pic>
    </p:spTree>
    <p:extLst>
      <p:ext uri="{BB962C8B-B14F-4D97-AF65-F5344CB8AC3E}">
        <p14:creationId xmlns:p14="http://schemas.microsoft.com/office/powerpoint/2010/main" val="15350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Afkalven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 err="1" smtClean="0"/>
              <a:t>Keizersnede</a:t>
            </a:r>
            <a:r>
              <a:rPr lang="en-GB" sz="2800" dirty="0" smtClean="0"/>
              <a:t>?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+/-  250 euro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err="1" smtClean="0"/>
              <a:t>Zwaar</a:t>
            </a:r>
            <a:r>
              <a:rPr lang="en-GB" sz="2800" dirty="0" smtClean="0"/>
              <a:t> </a:t>
            </a:r>
            <a:r>
              <a:rPr lang="en-GB" sz="2800" dirty="0" err="1" smtClean="0"/>
              <a:t>kalven</a:t>
            </a:r>
            <a:r>
              <a:rPr lang="en-GB" sz="2800" dirty="0" smtClean="0"/>
              <a:t> &gt;&gt;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</a:t>
            </a:r>
            <a:r>
              <a:rPr lang="en-GB" sz="2800" dirty="0" err="1" smtClean="0"/>
              <a:t>slechter</a:t>
            </a:r>
            <a:r>
              <a:rPr lang="en-GB" sz="2800" dirty="0" smtClean="0"/>
              <a:t> </a:t>
            </a:r>
            <a:r>
              <a:rPr lang="en-GB" sz="2800" dirty="0" err="1" smtClean="0"/>
              <a:t>drachtig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</a:t>
            </a:r>
            <a:r>
              <a:rPr lang="en-GB" sz="2800" dirty="0" err="1" smtClean="0"/>
              <a:t>worden</a:t>
            </a:r>
            <a:endParaRPr lang="en-GB" sz="28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20" y="1969488"/>
            <a:ext cx="6102349" cy="4588967"/>
          </a:xfrm>
        </p:spPr>
      </p:pic>
    </p:spTree>
    <p:extLst>
      <p:ext uri="{BB962C8B-B14F-4D97-AF65-F5344CB8AC3E}">
        <p14:creationId xmlns:p14="http://schemas.microsoft.com/office/powerpoint/2010/main" val="31333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Portfolio,  1 BPV </a:t>
            </a:r>
            <a:r>
              <a:rPr lang="en-GB" dirty="0" err="1" smtClean="0"/>
              <a:t>opdracht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Je mag </a:t>
            </a:r>
            <a:r>
              <a:rPr lang="en-GB" dirty="0" err="1" smtClean="0"/>
              <a:t>kiezen</a:t>
            </a:r>
            <a:r>
              <a:rPr lang="en-GB" dirty="0" smtClean="0"/>
              <a:t>, </a:t>
            </a:r>
            <a:r>
              <a:rPr lang="en-GB" dirty="0" err="1" smtClean="0"/>
              <a:t>Rund</a:t>
            </a:r>
            <a:r>
              <a:rPr lang="en-GB" dirty="0" smtClean="0"/>
              <a:t> of </a:t>
            </a:r>
            <a:r>
              <a:rPr lang="en-GB" dirty="0" err="1" smtClean="0"/>
              <a:t>Varken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Je </a:t>
            </a:r>
            <a:r>
              <a:rPr lang="en-GB" dirty="0" err="1" smtClean="0"/>
              <a:t>hoeft</a:t>
            </a:r>
            <a:r>
              <a:rPr lang="en-GB" dirty="0" smtClean="0"/>
              <a:t> 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</a:t>
            </a:r>
            <a:r>
              <a:rPr lang="en-GB" dirty="0" err="1" smtClean="0"/>
              <a:t>inkomsten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vragen</a:t>
            </a:r>
            <a:r>
              <a:rPr lang="en-GB" dirty="0" smtClean="0"/>
              <a:t>, maar </a:t>
            </a:r>
            <a:r>
              <a:rPr lang="en-GB" dirty="0" err="1" smtClean="0"/>
              <a:t>zoek</a:t>
            </a:r>
            <a:r>
              <a:rPr lang="en-GB" dirty="0" smtClean="0"/>
              <a:t> </a:t>
            </a:r>
            <a:r>
              <a:rPr lang="en-GB" dirty="0" err="1" smtClean="0"/>
              <a:t>gemiddelde</a:t>
            </a:r>
            <a:r>
              <a:rPr lang="en-GB" dirty="0" smtClean="0"/>
              <a:t> </a:t>
            </a:r>
            <a:r>
              <a:rPr lang="en-GB" dirty="0" err="1" smtClean="0"/>
              <a:t>prijzen</a:t>
            </a:r>
            <a:r>
              <a:rPr lang="en-GB" dirty="0" smtClean="0"/>
              <a:t> 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042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Keizersnede</a:t>
            </a:r>
            <a:endParaRPr lang="en-GB" dirty="0"/>
          </a:p>
        </p:txBody>
      </p:sp>
      <p:pic>
        <p:nvPicPr>
          <p:cNvPr id="9" name="H0advltIOO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4855" y="1261241"/>
            <a:ext cx="10554139" cy="59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Natuurlijk</a:t>
            </a:r>
            <a:r>
              <a:rPr lang="en-GB" dirty="0" smtClean="0"/>
              <a:t> </a:t>
            </a:r>
            <a:r>
              <a:rPr lang="en-GB" dirty="0" err="1" smtClean="0"/>
              <a:t>afkalven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Niet</a:t>
            </a:r>
            <a:r>
              <a:rPr lang="en-GB" sz="2800" dirty="0" smtClean="0"/>
              <a:t> </a:t>
            </a:r>
            <a:r>
              <a:rPr lang="en-GB" sz="2800" dirty="0" err="1" smtClean="0"/>
              <a:t>te</a:t>
            </a:r>
            <a:r>
              <a:rPr lang="en-GB" sz="2800" dirty="0" smtClean="0"/>
              <a:t> vet:  BCS maximal 3,25</a:t>
            </a:r>
          </a:p>
          <a:p>
            <a:endParaRPr lang="en-GB" sz="2800" dirty="0"/>
          </a:p>
          <a:p>
            <a:r>
              <a:rPr lang="en-GB" sz="2800" dirty="0" err="1" smtClean="0"/>
              <a:t>Hoog</a:t>
            </a:r>
            <a:r>
              <a:rPr lang="en-GB" sz="2800" dirty="0" smtClean="0"/>
              <a:t> </a:t>
            </a:r>
            <a:r>
              <a:rPr lang="en-GB" sz="2800" dirty="0" err="1" smtClean="0"/>
              <a:t>staartbeen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Lang </a:t>
            </a:r>
            <a:r>
              <a:rPr lang="en-GB" sz="2800" dirty="0" err="1" smtClean="0"/>
              <a:t>en</a:t>
            </a:r>
            <a:r>
              <a:rPr lang="en-GB" sz="2800" dirty="0" smtClean="0"/>
              <a:t> </a:t>
            </a:r>
            <a:r>
              <a:rPr lang="en-GB" sz="2800" dirty="0" err="1" smtClean="0"/>
              <a:t>iets</a:t>
            </a:r>
            <a:r>
              <a:rPr lang="en-GB" sz="2800" dirty="0" smtClean="0"/>
              <a:t> </a:t>
            </a:r>
            <a:r>
              <a:rPr lang="en-GB" sz="2800" dirty="0" err="1" smtClean="0"/>
              <a:t>hellend</a:t>
            </a:r>
            <a:r>
              <a:rPr lang="en-GB" sz="2800" dirty="0" smtClean="0"/>
              <a:t> </a:t>
            </a:r>
            <a:r>
              <a:rPr lang="en-GB" sz="2800" dirty="0" err="1" smtClean="0"/>
              <a:t>kruis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Beweging</a:t>
            </a:r>
            <a:r>
              <a:rPr lang="en-GB" sz="2800" dirty="0" smtClean="0"/>
              <a:t> </a:t>
            </a:r>
            <a:r>
              <a:rPr lang="en-GB" sz="2800" dirty="0" err="1" smtClean="0"/>
              <a:t>geven</a:t>
            </a:r>
            <a:r>
              <a:rPr lang="en-GB" sz="2800" dirty="0" smtClean="0"/>
              <a:t> </a:t>
            </a:r>
            <a:r>
              <a:rPr lang="en-GB" sz="2800" dirty="0" err="1" smtClean="0"/>
              <a:t>voor</a:t>
            </a:r>
            <a:r>
              <a:rPr lang="en-GB" sz="2800" dirty="0" smtClean="0"/>
              <a:t> het </a:t>
            </a:r>
            <a:r>
              <a:rPr lang="en-GB" sz="2800" smtClean="0"/>
              <a:t>kalven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94653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Melkproductie</a:t>
            </a:r>
            <a:r>
              <a:rPr lang="en-GB" dirty="0" smtClean="0"/>
              <a:t> </a:t>
            </a:r>
            <a:r>
              <a:rPr lang="en-GB" dirty="0" err="1" smtClean="0"/>
              <a:t>zoogkoe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en-GB" sz="2800" dirty="0" err="1" smtClean="0"/>
              <a:t>Kalf</a:t>
            </a:r>
            <a:r>
              <a:rPr lang="en-GB" sz="2800" dirty="0" smtClean="0"/>
              <a:t> </a:t>
            </a:r>
            <a:r>
              <a:rPr lang="en-GB" sz="2800" dirty="0" err="1" smtClean="0"/>
              <a:t>moet</a:t>
            </a:r>
            <a:r>
              <a:rPr lang="en-GB" sz="2800" dirty="0" smtClean="0"/>
              <a:t> </a:t>
            </a:r>
            <a:r>
              <a:rPr lang="en-GB" sz="2800" dirty="0" err="1" smtClean="0"/>
              <a:t>meer</a:t>
            </a:r>
            <a:r>
              <a:rPr lang="en-GB" sz="2800" dirty="0" smtClean="0"/>
              <a:t> </a:t>
            </a:r>
            <a:r>
              <a:rPr lang="en-GB" sz="2800" dirty="0" err="1" smtClean="0"/>
              <a:t>dan</a:t>
            </a:r>
            <a:r>
              <a:rPr lang="en-GB" sz="2800" dirty="0" smtClean="0"/>
              <a:t> 1 kg per dag </a:t>
            </a:r>
            <a:r>
              <a:rPr lang="en-GB" sz="2800" dirty="0" err="1" smtClean="0"/>
              <a:t>groeien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Meeste</a:t>
            </a:r>
            <a:r>
              <a:rPr lang="en-GB" sz="2800" dirty="0" smtClean="0"/>
              <a:t> </a:t>
            </a:r>
            <a:r>
              <a:rPr lang="en-GB" sz="2800" dirty="0" err="1" smtClean="0"/>
              <a:t>rassen</a:t>
            </a:r>
            <a:r>
              <a:rPr lang="en-GB" sz="2800" dirty="0" smtClean="0"/>
              <a:t>: 1500 à 2500 </a:t>
            </a:r>
            <a:r>
              <a:rPr lang="en-GB" sz="2800" dirty="0" err="1" smtClean="0"/>
              <a:t>liter</a:t>
            </a:r>
            <a:r>
              <a:rPr lang="en-GB" sz="2800" dirty="0" smtClean="0"/>
              <a:t> in 8 </a:t>
            </a:r>
            <a:r>
              <a:rPr lang="en-GB" sz="2800" dirty="0" err="1" smtClean="0"/>
              <a:t>maanden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Sommige</a:t>
            </a:r>
            <a:r>
              <a:rPr lang="en-GB" sz="2800" dirty="0" smtClean="0"/>
              <a:t> </a:t>
            </a:r>
            <a:r>
              <a:rPr lang="en-GB" sz="2800" dirty="0" err="1" smtClean="0"/>
              <a:t>rassen</a:t>
            </a:r>
            <a:r>
              <a:rPr lang="en-GB" sz="2800" dirty="0" smtClean="0"/>
              <a:t> (BB, Blonde) </a:t>
            </a:r>
            <a:r>
              <a:rPr lang="en-GB" sz="2800" dirty="0" err="1" smtClean="0"/>
              <a:t>te</a:t>
            </a:r>
            <a:r>
              <a:rPr lang="en-GB" sz="2800" dirty="0" smtClean="0"/>
              <a:t> </a:t>
            </a:r>
            <a:r>
              <a:rPr lang="en-GB" sz="2800" dirty="0" err="1" smtClean="0"/>
              <a:t>weinig</a:t>
            </a:r>
            <a:r>
              <a:rPr lang="en-GB" sz="2800" dirty="0" smtClean="0"/>
              <a:t> </a:t>
            </a:r>
            <a:r>
              <a:rPr lang="en-GB" sz="2800" dirty="0" err="1" smtClean="0"/>
              <a:t>melk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731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Melkproductie</a:t>
            </a:r>
            <a:r>
              <a:rPr lang="en-GB" dirty="0" smtClean="0"/>
              <a:t> </a:t>
            </a:r>
            <a:r>
              <a:rPr lang="en-GB" dirty="0" err="1" smtClean="0"/>
              <a:t>zoogkoe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sz="2800" dirty="0" smtClean="0"/>
          </a:p>
          <a:p>
            <a:r>
              <a:rPr lang="en-GB" sz="2800" dirty="0" err="1" smtClean="0"/>
              <a:t>Teveel</a:t>
            </a:r>
            <a:r>
              <a:rPr lang="en-GB" sz="2800" dirty="0" smtClean="0"/>
              <a:t> </a:t>
            </a:r>
            <a:r>
              <a:rPr lang="en-GB" sz="2800" dirty="0" err="1" smtClean="0"/>
              <a:t>melk</a:t>
            </a:r>
            <a:r>
              <a:rPr lang="en-GB" sz="2800" dirty="0" smtClean="0"/>
              <a:t>:  </a:t>
            </a:r>
            <a:r>
              <a:rPr lang="en-GB" sz="2800" dirty="0" err="1" smtClean="0"/>
              <a:t>grotere</a:t>
            </a:r>
            <a:r>
              <a:rPr lang="en-GB" sz="2800" dirty="0" smtClean="0"/>
              <a:t> </a:t>
            </a:r>
            <a:r>
              <a:rPr lang="en-GB" sz="2800" dirty="0" err="1" smtClean="0"/>
              <a:t>kans</a:t>
            </a:r>
            <a:r>
              <a:rPr lang="en-GB" sz="2800" dirty="0" smtClean="0"/>
              <a:t> op mastitis </a:t>
            </a:r>
            <a:r>
              <a:rPr lang="en-GB" sz="2800" dirty="0" err="1" smtClean="0"/>
              <a:t>en</a:t>
            </a:r>
            <a:r>
              <a:rPr lang="en-GB" sz="2800" dirty="0" smtClean="0"/>
              <a:t> </a:t>
            </a:r>
            <a:r>
              <a:rPr lang="en-GB" sz="2800" dirty="0" err="1" smtClean="0"/>
              <a:t>driespeen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Uiervorm</a:t>
            </a:r>
            <a:r>
              <a:rPr lang="en-GB" sz="2800" dirty="0" smtClean="0"/>
              <a:t> </a:t>
            </a:r>
            <a:r>
              <a:rPr lang="en-GB" sz="2800" dirty="0" err="1" smtClean="0"/>
              <a:t>en</a:t>
            </a:r>
            <a:r>
              <a:rPr lang="en-GB" sz="2800" dirty="0" smtClean="0"/>
              <a:t> </a:t>
            </a:r>
            <a:r>
              <a:rPr lang="en-GB" sz="2800" dirty="0" err="1" smtClean="0"/>
              <a:t>speengrootte</a:t>
            </a:r>
            <a:r>
              <a:rPr lang="en-GB" sz="2800" dirty="0" smtClean="0"/>
              <a:t>   (</a:t>
            </a:r>
            <a:r>
              <a:rPr lang="en-GB" sz="2800" dirty="0" err="1" smtClean="0"/>
              <a:t>makkelijk</a:t>
            </a:r>
            <a:r>
              <a:rPr lang="en-GB" sz="2800" dirty="0" smtClean="0"/>
              <a:t> </a:t>
            </a:r>
            <a:r>
              <a:rPr lang="en-GB" sz="2800" dirty="0" err="1" smtClean="0"/>
              <a:t>voor</a:t>
            </a:r>
            <a:r>
              <a:rPr lang="en-GB" sz="2800" dirty="0" smtClean="0"/>
              <a:t> </a:t>
            </a:r>
            <a:r>
              <a:rPr lang="en-GB" sz="2800" dirty="0" err="1" smtClean="0"/>
              <a:t>kalf</a:t>
            </a:r>
            <a:r>
              <a:rPr lang="en-GB" sz="2800" dirty="0" smtClean="0"/>
              <a:t>)</a:t>
            </a:r>
          </a:p>
          <a:p>
            <a:endParaRPr lang="en-GB" sz="2800" dirty="0"/>
          </a:p>
          <a:p>
            <a:r>
              <a:rPr lang="en-GB" sz="2800" dirty="0" err="1" smtClean="0"/>
              <a:t>Persistentie</a:t>
            </a:r>
            <a:r>
              <a:rPr lang="en-GB" sz="2800" dirty="0" smtClean="0"/>
              <a:t>   (</a:t>
            </a:r>
            <a:r>
              <a:rPr lang="en-GB" sz="2800" dirty="0" err="1" smtClean="0"/>
              <a:t>melkgift</a:t>
            </a:r>
            <a:r>
              <a:rPr lang="en-GB" sz="2800" dirty="0" smtClean="0"/>
              <a:t> </a:t>
            </a:r>
            <a:r>
              <a:rPr lang="en-GB" sz="2800" dirty="0" err="1" smtClean="0"/>
              <a:t>houdt</a:t>
            </a:r>
            <a:r>
              <a:rPr lang="en-GB" sz="2800" dirty="0" smtClean="0"/>
              <a:t> </a:t>
            </a:r>
            <a:r>
              <a:rPr lang="en-GB" sz="2800" dirty="0" err="1" smtClean="0"/>
              <a:t>goed</a:t>
            </a:r>
            <a:r>
              <a:rPr lang="en-GB" sz="2800" dirty="0" smtClean="0"/>
              <a:t> </a:t>
            </a:r>
            <a:r>
              <a:rPr lang="en-GB" sz="2800" dirty="0" err="1" smtClean="0"/>
              <a:t>aan</a:t>
            </a:r>
            <a:r>
              <a:rPr lang="en-GB" sz="2800" dirty="0" smtClean="0"/>
              <a:t>)</a:t>
            </a:r>
          </a:p>
          <a:p>
            <a:endParaRPr lang="en-GB" sz="2800" dirty="0"/>
          </a:p>
          <a:p>
            <a:r>
              <a:rPr lang="en-GB" sz="2800" dirty="0" err="1" smtClean="0"/>
              <a:t>Weerstand</a:t>
            </a:r>
            <a:r>
              <a:rPr lang="en-GB" sz="2800" dirty="0" smtClean="0"/>
              <a:t> </a:t>
            </a:r>
            <a:r>
              <a:rPr lang="en-GB" sz="2800" dirty="0" err="1" smtClean="0"/>
              <a:t>tegen</a:t>
            </a:r>
            <a:r>
              <a:rPr lang="en-GB" sz="2800" dirty="0" smtClean="0"/>
              <a:t> </a:t>
            </a:r>
            <a:r>
              <a:rPr lang="en-GB" sz="2800" dirty="0" err="1" smtClean="0"/>
              <a:t>wrang</a:t>
            </a:r>
            <a:r>
              <a:rPr lang="en-GB" sz="2800" dirty="0" smtClean="0"/>
              <a:t> </a:t>
            </a:r>
            <a:r>
              <a:rPr lang="en-GB" sz="2800" dirty="0" err="1" smtClean="0"/>
              <a:t>bacterie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30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Vleesproductie</a:t>
            </a:r>
            <a:r>
              <a:rPr lang="en-GB" dirty="0" smtClean="0"/>
              <a:t> </a:t>
            </a:r>
            <a:r>
              <a:rPr lang="en-GB" dirty="0" err="1" smtClean="0"/>
              <a:t>geschiktheid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sz="2800" dirty="0" err="1" smtClean="0"/>
              <a:t>Samen</a:t>
            </a:r>
            <a:r>
              <a:rPr lang="en-GB" sz="2800" dirty="0" smtClean="0"/>
              <a:t> met de </a:t>
            </a:r>
            <a:r>
              <a:rPr lang="en-GB" sz="2800" dirty="0" err="1" smtClean="0"/>
              <a:t>stier</a:t>
            </a:r>
            <a:r>
              <a:rPr lang="en-GB" sz="2800" dirty="0" smtClean="0"/>
              <a:t> </a:t>
            </a:r>
            <a:r>
              <a:rPr lang="en-GB" sz="2800" dirty="0" err="1" smtClean="0"/>
              <a:t>zorgt</a:t>
            </a:r>
            <a:r>
              <a:rPr lang="en-GB" sz="2800" dirty="0" smtClean="0"/>
              <a:t> </a:t>
            </a:r>
            <a:r>
              <a:rPr lang="en-GB" sz="2800" dirty="0" err="1" smtClean="0"/>
              <a:t>koe</a:t>
            </a:r>
            <a:r>
              <a:rPr lang="en-GB" sz="2800" dirty="0" smtClean="0"/>
              <a:t> </a:t>
            </a:r>
            <a:r>
              <a:rPr lang="en-GB" sz="2800" dirty="0" err="1" smtClean="0"/>
              <a:t>voor</a:t>
            </a:r>
            <a:r>
              <a:rPr lang="en-GB" sz="2800" dirty="0" smtClean="0"/>
              <a:t> </a:t>
            </a:r>
            <a:r>
              <a:rPr lang="en-GB" sz="2800" dirty="0" err="1" smtClean="0"/>
              <a:t>genetische</a:t>
            </a:r>
            <a:r>
              <a:rPr lang="en-GB" sz="2800" dirty="0" smtClean="0"/>
              <a:t> </a:t>
            </a:r>
            <a:r>
              <a:rPr lang="en-GB" sz="2800" dirty="0" err="1" smtClean="0"/>
              <a:t>aanleg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Compromis</a:t>
            </a:r>
            <a:r>
              <a:rPr lang="en-GB" sz="2800" dirty="0" smtClean="0"/>
              <a:t> </a:t>
            </a:r>
            <a:r>
              <a:rPr lang="en-GB" sz="2800" dirty="0" err="1" smtClean="0"/>
              <a:t>tussen</a:t>
            </a:r>
            <a:r>
              <a:rPr lang="en-GB" sz="2800" dirty="0" smtClean="0"/>
              <a:t> </a:t>
            </a:r>
            <a:r>
              <a:rPr lang="en-GB" sz="2800" dirty="0" err="1" smtClean="0"/>
              <a:t>geboortemoeilijkheden</a:t>
            </a:r>
            <a:r>
              <a:rPr lang="en-GB" sz="2800" dirty="0" smtClean="0"/>
              <a:t> </a:t>
            </a:r>
            <a:r>
              <a:rPr lang="en-GB" sz="2800" dirty="0" err="1" smtClean="0"/>
              <a:t>en</a:t>
            </a:r>
            <a:r>
              <a:rPr lang="en-GB" sz="2800" dirty="0" smtClean="0"/>
              <a:t> </a:t>
            </a:r>
            <a:r>
              <a:rPr lang="en-GB" sz="2800" dirty="0" err="1" smtClean="0"/>
              <a:t>bevleesdheid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Compromis</a:t>
            </a:r>
            <a:r>
              <a:rPr lang="en-GB" sz="2800" dirty="0" smtClean="0"/>
              <a:t> </a:t>
            </a:r>
            <a:r>
              <a:rPr lang="en-GB" sz="2800" dirty="0" err="1" smtClean="0"/>
              <a:t>tussen</a:t>
            </a:r>
            <a:r>
              <a:rPr lang="en-GB" sz="2800" dirty="0" smtClean="0"/>
              <a:t> </a:t>
            </a:r>
            <a:r>
              <a:rPr lang="en-GB" sz="2800" dirty="0" err="1" smtClean="0"/>
              <a:t>voeropname</a:t>
            </a:r>
            <a:r>
              <a:rPr lang="en-GB" sz="2800" dirty="0" smtClean="0"/>
              <a:t> </a:t>
            </a:r>
            <a:r>
              <a:rPr lang="en-GB" sz="2800" dirty="0" err="1" smtClean="0"/>
              <a:t>en</a:t>
            </a:r>
            <a:r>
              <a:rPr lang="en-GB" sz="2800" dirty="0" smtClean="0"/>
              <a:t> </a:t>
            </a:r>
            <a:r>
              <a:rPr lang="en-GB" sz="2800" dirty="0" err="1" smtClean="0"/>
              <a:t>groei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Restwaarde</a:t>
            </a:r>
            <a:r>
              <a:rPr lang="en-GB" sz="2800" dirty="0" smtClean="0"/>
              <a:t> van de </a:t>
            </a:r>
            <a:r>
              <a:rPr lang="en-GB" sz="2800" dirty="0" err="1" smtClean="0"/>
              <a:t>koe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09177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Karakter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“</a:t>
            </a:r>
            <a:r>
              <a:rPr lang="en-GB" sz="2800" dirty="0" err="1" smtClean="0"/>
              <a:t>Verongelukken</a:t>
            </a:r>
            <a:r>
              <a:rPr lang="en-GB" sz="2800" dirty="0" smtClean="0"/>
              <a:t> kun je </a:t>
            </a:r>
            <a:r>
              <a:rPr lang="en-GB" sz="2800" dirty="0" err="1" smtClean="0"/>
              <a:t>altijd</a:t>
            </a:r>
            <a:r>
              <a:rPr lang="en-GB" sz="2800" dirty="0" smtClean="0"/>
              <a:t> nog”.</a:t>
            </a:r>
          </a:p>
          <a:p>
            <a:endParaRPr lang="en-GB" sz="2800" dirty="0"/>
          </a:p>
          <a:p>
            <a:r>
              <a:rPr lang="en-GB" sz="2800" dirty="0" err="1" smtClean="0"/>
              <a:t>Franse</a:t>
            </a:r>
            <a:r>
              <a:rPr lang="en-GB" sz="2800" dirty="0" smtClean="0"/>
              <a:t> </a:t>
            </a:r>
            <a:r>
              <a:rPr lang="en-GB" sz="2800" dirty="0" err="1" smtClean="0"/>
              <a:t>rassen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Zoals</a:t>
            </a:r>
            <a:r>
              <a:rPr lang="en-GB" sz="2800" dirty="0" smtClean="0"/>
              <a:t> de </a:t>
            </a:r>
            <a:r>
              <a:rPr lang="en-GB" sz="2800" dirty="0" err="1" smtClean="0"/>
              <a:t>boer</a:t>
            </a:r>
            <a:r>
              <a:rPr lang="en-GB" sz="2800" dirty="0" smtClean="0"/>
              <a:t> is, zo </a:t>
            </a:r>
            <a:r>
              <a:rPr lang="en-GB" sz="2800" dirty="0" err="1" smtClean="0"/>
              <a:t>zijn</a:t>
            </a:r>
            <a:r>
              <a:rPr lang="en-GB" sz="2800" dirty="0" smtClean="0"/>
              <a:t> </a:t>
            </a:r>
            <a:r>
              <a:rPr lang="en-GB" sz="2800" dirty="0" err="1" smtClean="0"/>
              <a:t>zijn</a:t>
            </a:r>
            <a:r>
              <a:rPr lang="en-GB" sz="2800" dirty="0" smtClean="0"/>
              <a:t> </a:t>
            </a:r>
            <a:r>
              <a:rPr lang="en-GB" sz="2800" dirty="0" err="1" smtClean="0"/>
              <a:t>koeien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Vreemd</a:t>
            </a:r>
            <a:r>
              <a:rPr lang="en-GB" sz="2800" dirty="0" smtClean="0"/>
              <a:t> </a:t>
            </a:r>
            <a:r>
              <a:rPr lang="en-GB" sz="2800" dirty="0" err="1" smtClean="0"/>
              <a:t>volk</a:t>
            </a:r>
            <a:endParaRPr lang="en-GB" sz="2800" dirty="0" smtClean="0"/>
          </a:p>
          <a:p>
            <a:r>
              <a:rPr lang="en-GB" sz="2800" dirty="0" err="1" smtClean="0"/>
              <a:t>Goede</a:t>
            </a:r>
            <a:r>
              <a:rPr lang="en-GB" sz="2800" dirty="0" smtClean="0"/>
              <a:t> </a:t>
            </a:r>
            <a:r>
              <a:rPr lang="en-GB" sz="2800" dirty="0" err="1" smtClean="0"/>
              <a:t>inrichting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12685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Moeder</a:t>
            </a:r>
            <a:r>
              <a:rPr lang="en-GB" dirty="0" smtClean="0"/>
              <a:t> </a:t>
            </a:r>
            <a:r>
              <a:rPr lang="en-GB" dirty="0" err="1" smtClean="0"/>
              <a:t>eigenschappen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en-GB" sz="2800" dirty="0" err="1" smtClean="0"/>
              <a:t>Koe</a:t>
            </a:r>
            <a:r>
              <a:rPr lang="en-GB" sz="2800" dirty="0" smtClean="0"/>
              <a:t> </a:t>
            </a:r>
            <a:r>
              <a:rPr lang="en-GB" sz="2800" dirty="0" err="1" smtClean="0"/>
              <a:t>moet</a:t>
            </a:r>
            <a:r>
              <a:rPr lang="en-GB" sz="2800" dirty="0" smtClean="0"/>
              <a:t> </a:t>
            </a:r>
            <a:r>
              <a:rPr lang="en-GB" sz="2800" dirty="0" err="1" smtClean="0"/>
              <a:t>goed</a:t>
            </a:r>
            <a:r>
              <a:rPr lang="en-GB" sz="2800" dirty="0" smtClean="0"/>
              <a:t> </a:t>
            </a:r>
            <a:r>
              <a:rPr lang="en-GB" sz="2800" dirty="0" err="1" smtClean="0"/>
              <a:t>voor</a:t>
            </a:r>
            <a:r>
              <a:rPr lang="en-GB" sz="2800" dirty="0" smtClean="0"/>
              <a:t> </a:t>
            </a:r>
            <a:r>
              <a:rPr lang="en-GB" sz="2800" dirty="0" err="1" smtClean="0"/>
              <a:t>haar</a:t>
            </a:r>
            <a:r>
              <a:rPr lang="en-GB" sz="2800" dirty="0" smtClean="0"/>
              <a:t> </a:t>
            </a:r>
            <a:r>
              <a:rPr lang="en-GB" sz="2800" dirty="0" err="1" smtClean="0"/>
              <a:t>kalf</a:t>
            </a:r>
            <a:r>
              <a:rPr lang="en-GB" sz="2800" dirty="0" smtClean="0"/>
              <a:t> </a:t>
            </a:r>
            <a:r>
              <a:rPr lang="en-GB" sz="2800" dirty="0" err="1" smtClean="0"/>
              <a:t>zorgen</a:t>
            </a:r>
            <a:r>
              <a:rPr lang="en-GB" sz="2800" dirty="0" smtClean="0"/>
              <a:t>   </a:t>
            </a:r>
          </a:p>
          <a:p>
            <a:endParaRPr lang="en-GB" sz="2800" dirty="0"/>
          </a:p>
          <a:p>
            <a:r>
              <a:rPr lang="en-GB" sz="2800" dirty="0" err="1" smtClean="0"/>
              <a:t>Agressie</a:t>
            </a:r>
            <a:r>
              <a:rPr lang="en-GB" sz="2800" dirty="0" smtClean="0"/>
              <a:t>!!</a:t>
            </a:r>
          </a:p>
          <a:p>
            <a:endParaRPr lang="en-GB" sz="2800" dirty="0"/>
          </a:p>
          <a:p>
            <a:r>
              <a:rPr lang="en-GB" sz="2800" dirty="0" err="1" smtClean="0"/>
              <a:t>Verstoten</a:t>
            </a:r>
            <a:r>
              <a:rPr lang="en-GB" sz="2800" dirty="0" smtClean="0"/>
              <a:t> </a:t>
            </a:r>
            <a:r>
              <a:rPr lang="en-GB" sz="2800" dirty="0" err="1" smtClean="0"/>
              <a:t>kalf</a:t>
            </a:r>
            <a:r>
              <a:rPr lang="en-GB" sz="2800" dirty="0" smtClean="0"/>
              <a:t>, </a:t>
            </a:r>
            <a:r>
              <a:rPr lang="en-GB" sz="2800" dirty="0" err="1" smtClean="0"/>
              <a:t>vooral</a:t>
            </a:r>
            <a:r>
              <a:rPr lang="en-GB" sz="2800" dirty="0" smtClean="0"/>
              <a:t> </a:t>
            </a:r>
            <a:r>
              <a:rPr lang="en-GB" sz="2800" dirty="0" err="1" smtClean="0"/>
              <a:t>bij</a:t>
            </a:r>
            <a:r>
              <a:rPr lang="en-GB" sz="2800" dirty="0" smtClean="0"/>
              <a:t> </a:t>
            </a:r>
            <a:r>
              <a:rPr lang="en-GB" sz="2800" dirty="0" err="1" smtClean="0"/>
              <a:t>vaarzen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3375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Soberheid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sz="2800" dirty="0" err="1" smtClean="0"/>
              <a:t>Ras</a:t>
            </a:r>
            <a:r>
              <a:rPr lang="en-GB" sz="2800" dirty="0" smtClean="0"/>
              <a:t> </a:t>
            </a:r>
            <a:r>
              <a:rPr lang="en-GB" sz="2800" dirty="0" err="1" smtClean="0"/>
              <a:t>kiezen</a:t>
            </a:r>
            <a:r>
              <a:rPr lang="en-GB" sz="2800" dirty="0" smtClean="0"/>
              <a:t> </a:t>
            </a:r>
            <a:r>
              <a:rPr lang="en-GB" sz="2800" dirty="0" err="1" smtClean="0"/>
              <a:t>dat</a:t>
            </a:r>
            <a:r>
              <a:rPr lang="en-GB" sz="2800" dirty="0" smtClean="0"/>
              <a:t> </a:t>
            </a:r>
            <a:r>
              <a:rPr lang="en-GB" sz="2800" dirty="0" err="1" smtClean="0"/>
              <a:t>bij</a:t>
            </a:r>
            <a:r>
              <a:rPr lang="en-GB" sz="2800" dirty="0" smtClean="0"/>
              <a:t> de </a:t>
            </a:r>
            <a:r>
              <a:rPr lang="en-GB" sz="2800" dirty="0" err="1" smtClean="0"/>
              <a:t>manier</a:t>
            </a:r>
            <a:r>
              <a:rPr lang="en-GB" sz="2800" dirty="0" smtClean="0"/>
              <a:t> van </a:t>
            </a:r>
            <a:r>
              <a:rPr lang="en-GB" sz="2800" dirty="0" err="1" smtClean="0"/>
              <a:t>houden</a:t>
            </a:r>
            <a:r>
              <a:rPr lang="en-GB" sz="2800" dirty="0" smtClean="0"/>
              <a:t> past</a:t>
            </a:r>
          </a:p>
          <a:p>
            <a:endParaRPr lang="en-GB" sz="2800" dirty="0"/>
          </a:p>
          <a:p>
            <a:r>
              <a:rPr lang="en-GB" sz="2800" dirty="0" err="1" smtClean="0"/>
              <a:t>Dikbil</a:t>
            </a:r>
            <a:r>
              <a:rPr lang="en-GB" sz="2800" dirty="0" smtClean="0"/>
              <a:t> past minder </a:t>
            </a:r>
            <a:r>
              <a:rPr lang="en-GB" sz="2800" dirty="0" err="1" smtClean="0"/>
              <a:t>goed</a:t>
            </a:r>
            <a:r>
              <a:rPr lang="en-GB" sz="2800" dirty="0" smtClean="0"/>
              <a:t> in </a:t>
            </a:r>
            <a:r>
              <a:rPr lang="en-GB" sz="2800" dirty="0" err="1" smtClean="0"/>
              <a:t>natuurgebied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Jaarrond</a:t>
            </a:r>
            <a:r>
              <a:rPr lang="en-GB" sz="2800" dirty="0" smtClean="0"/>
              <a:t> </a:t>
            </a:r>
            <a:r>
              <a:rPr lang="en-GB" sz="2800" dirty="0" err="1" smtClean="0"/>
              <a:t>begrazing</a:t>
            </a:r>
            <a:r>
              <a:rPr lang="en-GB" sz="2800" dirty="0" smtClean="0"/>
              <a:t> </a:t>
            </a:r>
            <a:r>
              <a:rPr lang="en-GB" sz="2800" dirty="0" err="1" smtClean="0"/>
              <a:t>komt</a:t>
            </a:r>
            <a:r>
              <a:rPr lang="en-GB" sz="2800" dirty="0" smtClean="0"/>
              <a:t> in NL </a:t>
            </a:r>
            <a:r>
              <a:rPr lang="en-GB" sz="2800" dirty="0" err="1" smtClean="0"/>
              <a:t>nauwelijks</a:t>
            </a:r>
            <a:r>
              <a:rPr lang="en-GB" sz="2800" dirty="0" smtClean="0"/>
              <a:t> </a:t>
            </a:r>
            <a:r>
              <a:rPr lang="en-GB" sz="2800" dirty="0" err="1" smtClean="0"/>
              <a:t>voor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Ras</a:t>
            </a:r>
            <a:r>
              <a:rPr lang="en-GB" sz="2800" dirty="0" smtClean="0"/>
              <a:t> </a:t>
            </a:r>
            <a:r>
              <a:rPr lang="en-GB" sz="2800" dirty="0" err="1" smtClean="0"/>
              <a:t>afstemmen</a:t>
            </a:r>
            <a:r>
              <a:rPr lang="en-GB" sz="2800" dirty="0" smtClean="0"/>
              <a:t> op </a:t>
            </a:r>
            <a:r>
              <a:rPr lang="en-GB" sz="2800" dirty="0" err="1" smtClean="0"/>
              <a:t>grond</a:t>
            </a:r>
            <a:r>
              <a:rPr lang="en-GB" sz="2800" dirty="0" smtClean="0"/>
              <a:t> </a:t>
            </a:r>
            <a:r>
              <a:rPr lang="en-GB" sz="2800" dirty="0" err="1" smtClean="0"/>
              <a:t>en</a:t>
            </a:r>
            <a:r>
              <a:rPr lang="en-GB" sz="2800" dirty="0" smtClean="0"/>
              <a:t> </a:t>
            </a:r>
            <a:r>
              <a:rPr lang="en-GB" sz="2800" dirty="0" err="1" smtClean="0"/>
              <a:t>gebruik</a:t>
            </a:r>
            <a:r>
              <a:rPr lang="en-GB" sz="2800" dirty="0" smtClean="0"/>
              <a:t> </a:t>
            </a:r>
            <a:r>
              <a:rPr lang="en-GB" sz="2800" dirty="0" err="1" smtClean="0"/>
              <a:t>grond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39354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Rassen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pPr marL="0" indent="0">
              <a:buNone/>
            </a:pPr>
            <a:r>
              <a:rPr lang="en-GB" sz="2800" dirty="0" err="1" smtClean="0"/>
              <a:t>Meest</a:t>
            </a:r>
            <a:r>
              <a:rPr lang="en-GB" sz="2800" dirty="0" smtClean="0"/>
              <a:t> </a:t>
            </a:r>
            <a:r>
              <a:rPr lang="en-GB" sz="2800" dirty="0" err="1" smtClean="0"/>
              <a:t>voorkomend</a:t>
            </a:r>
            <a:r>
              <a:rPr lang="en-GB" sz="2800" dirty="0" smtClean="0"/>
              <a:t> in NL:</a:t>
            </a:r>
          </a:p>
          <a:p>
            <a:r>
              <a:rPr lang="en-GB" sz="2800" dirty="0" err="1" smtClean="0"/>
              <a:t>Verbeterd</a:t>
            </a:r>
            <a:r>
              <a:rPr lang="en-GB" sz="2800" dirty="0" smtClean="0"/>
              <a:t> </a:t>
            </a:r>
            <a:r>
              <a:rPr lang="en-GB" sz="2800" dirty="0" err="1" smtClean="0"/>
              <a:t>Roodbont</a:t>
            </a:r>
            <a:endParaRPr lang="en-GB" sz="2800" dirty="0" smtClean="0"/>
          </a:p>
          <a:p>
            <a:r>
              <a:rPr lang="en-GB" sz="2800" dirty="0" err="1" smtClean="0"/>
              <a:t>Belgische</a:t>
            </a:r>
            <a:r>
              <a:rPr lang="en-GB" sz="2800" dirty="0" smtClean="0"/>
              <a:t> </a:t>
            </a:r>
            <a:r>
              <a:rPr lang="en-GB" sz="2800" dirty="0" err="1" smtClean="0"/>
              <a:t>Blauwe</a:t>
            </a:r>
            <a:endParaRPr lang="en-GB" sz="2800" dirty="0" smtClean="0"/>
          </a:p>
          <a:p>
            <a:r>
              <a:rPr lang="en-GB" sz="2800" dirty="0" err="1" smtClean="0"/>
              <a:t>Charolais</a:t>
            </a:r>
            <a:endParaRPr lang="en-GB" sz="2800" dirty="0" smtClean="0"/>
          </a:p>
          <a:p>
            <a:r>
              <a:rPr lang="en-GB" sz="2800" dirty="0" err="1" smtClean="0"/>
              <a:t>Limousin</a:t>
            </a:r>
            <a:endParaRPr lang="en-GB" sz="2800" dirty="0" smtClean="0"/>
          </a:p>
          <a:p>
            <a:r>
              <a:rPr lang="en-GB" sz="2800" dirty="0" smtClean="0"/>
              <a:t>Blonde </a:t>
            </a:r>
            <a:r>
              <a:rPr lang="en-GB" sz="2800" dirty="0" err="1" smtClean="0"/>
              <a:t>d’Aquitaine</a:t>
            </a:r>
            <a:endParaRPr lang="en-GB" sz="2800" dirty="0" smtClean="0"/>
          </a:p>
          <a:p>
            <a:r>
              <a:rPr lang="en-GB" sz="2800" dirty="0" err="1" smtClean="0"/>
              <a:t>Piemontese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172334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Presentatie</a:t>
            </a:r>
            <a:r>
              <a:rPr lang="en-GB" dirty="0" smtClean="0"/>
              <a:t> </a:t>
            </a:r>
            <a:r>
              <a:rPr lang="en-GB" dirty="0" err="1" smtClean="0"/>
              <a:t>Ras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Eigenschappen</a:t>
            </a:r>
            <a:endParaRPr lang="en-GB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sz="2800" dirty="0" err="1" smtClean="0"/>
              <a:t>Keizersnede</a:t>
            </a:r>
            <a:r>
              <a:rPr lang="en-GB" sz="2800" dirty="0"/>
              <a:t> </a:t>
            </a:r>
            <a:r>
              <a:rPr lang="en-GB" sz="2800" dirty="0" smtClean="0"/>
              <a:t> </a:t>
            </a:r>
            <a:r>
              <a:rPr lang="en-GB" sz="2800" dirty="0" err="1" smtClean="0"/>
              <a:t>ja</a:t>
            </a:r>
            <a:r>
              <a:rPr lang="en-GB" sz="2800" dirty="0" smtClean="0"/>
              <a:t>/nee?</a:t>
            </a:r>
          </a:p>
          <a:p>
            <a:pPr marL="0" indent="0">
              <a:buNone/>
            </a:pPr>
            <a:r>
              <a:rPr lang="en-GB" sz="2800" dirty="0" err="1" smtClean="0"/>
              <a:t>Melkproductie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err="1" smtClean="0"/>
              <a:t>Voerbehoefte</a:t>
            </a:r>
            <a:endParaRPr lang="en-GB" sz="2800" dirty="0"/>
          </a:p>
          <a:p>
            <a:pPr marL="0" indent="0">
              <a:buNone/>
            </a:pPr>
            <a:r>
              <a:rPr lang="en-GB" sz="2800" dirty="0" err="1" smtClean="0"/>
              <a:t>Vleeskwaliteit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err="1" smtClean="0"/>
              <a:t>Karakter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70" y="1865084"/>
            <a:ext cx="7023652" cy="4863879"/>
          </a:xfrm>
        </p:spPr>
      </p:pic>
    </p:spTree>
    <p:extLst>
      <p:ext uri="{BB962C8B-B14F-4D97-AF65-F5344CB8AC3E}">
        <p14:creationId xmlns:p14="http://schemas.microsoft.com/office/powerpoint/2010/main" val="242285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BPV </a:t>
            </a:r>
            <a:r>
              <a:rPr lang="en-GB" dirty="0" err="1" smtClean="0"/>
              <a:t>opdracht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800" dirty="0" err="1" smtClean="0"/>
              <a:t>Melkopbrengst</a:t>
            </a:r>
            <a:r>
              <a:rPr lang="en-GB" sz="2800" dirty="0" smtClean="0"/>
              <a:t> =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   </a:t>
            </a:r>
            <a:r>
              <a:rPr lang="en-GB" sz="2800" dirty="0" err="1" smtClean="0"/>
              <a:t>Aantal</a:t>
            </a:r>
            <a:r>
              <a:rPr lang="en-GB" sz="2800" dirty="0" smtClean="0"/>
              <a:t> </a:t>
            </a:r>
            <a:r>
              <a:rPr lang="en-GB" sz="2800" dirty="0" err="1" smtClean="0"/>
              <a:t>koeien</a:t>
            </a:r>
            <a:r>
              <a:rPr lang="en-GB" sz="2800" dirty="0" smtClean="0"/>
              <a:t>  x  </a:t>
            </a:r>
            <a:r>
              <a:rPr lang="en-GB" sz="2800" dirty="0" err="1" smtClean="0"/>
              <a:t>gemiddelde</a:t>
            </a:r>
            <a:r>
              <a:rPr lang="en-GB" sz="2800" dirty="0" smtClean="0"/>
              <a:t> kg </a:t>
            </a:r>
            <a:r>
              <a:rPr lang="en-GB" sz="2800" dirty="0" err="1" smtClean="0"/>
              <a:t>melk</a:t>
            </a:r>
            <a:r>
              <a:rPr lang="en-GB" sz="2800" dirty="0" smtClean="0"/>
              <a:t>/</a:t>
            </a:r>
            <a:r>
              <a:rPr lang="en-GB" sz="2800" dirty="0" err="1" smtClean="0"/>
              <a:t>jaar</a:t>
            </a:r>
            <a:r>
              <a:rPr lang="en-GB" sz="2800" dirty="0" smtClean="0"/>
              <a:t>    (</a:t>
            </a:r>
            <a:r>
              <a:rPr lang="en-GB" sz="2800" dirty="0" err="1" smtClean="0"/>
              <a:t>vragen</a:t>
            </a:r>
            <a:r>
              <a:rPr lang="en-GB" sz="2800" dirty="0" smtClean="0"/>
              <a:t>)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x </a:t>
            </a:r>
            <a:r>
              <a:rPr lang="en-GB" sz="2800" dirty="0" err="1" smtClean="0"/>
              <a:t>gemiddelde</a:t>
            </a:r>
            <a:r>
              <a:rPr lang="en-GB" sz="2800" dirty="0" smtClean="0"/>
              <a:t> </a:t>
            </a:r>
            <a:r>
              <a:rPr lang="en-GB" sz="2800" dirty="0" err="1" smtClean="0"/>
              <a:t>prijs</a:t>
            </a:r>
            <a:r>
              <a:rPr lang="en-GB" sz="2800" dirty="0" smtClean="0"/>
              <a:t> per kg </a:t>
            </a:r>
            <a:r>
              <a:rPr lang="en-GB" sz="2800" dirty="0" err="1" smtClean="0"/>
              <a:t>melk</a:t>
            </a:r>
            <a:r>
              <a:rPr lang="en-GB" sz="2800" dirty="0" smtClean="0"/>
              <a:t>                           (</a:t>
            </a:r>
            <a:r>
              <a:rPr lang="en-GB" sz="2800" dirty="0" err="1" smtClean="0"/>
              <a:t>opzoeken</a:t>
            </a:r>
            <a:r>
              <a:rPr lang="en-GB" sz="2800" dirty="0" smtClean="0"/>
              <a:t>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4922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Aandachtspunten</a:t>
            </a:r>
            <a:r>
              <a:rPr lang="en-GB" dirty="0" smtClean="0"/>
              <a:t> 1</a:t>
            </a:r>
            <a:endParaRPr lang="en-GB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 err="1" smtClean="0"/>
              <a:t>Afkalfleeftijd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err="1" smtClean="0"/>
              <a:t>Afkalfseizoen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err="1" smtClean="0"/>
              <a:t>Speenleeftijd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err="1" smtClean="0"/>
              <a:t>Bijvoeding</a:t>
            </a:r>
            <a:r>
              <a:rPr lang="en-GB" sz="2800" dirty="0" smtClean="0"/>
              <a:t> </a:t>
            </a:r>
            <a:r>
              <a:rPr lang="en-GB" sz="2800" dirty="0" err="1" smtClean="0"/>
              <a:t>kalveren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err="1" smtClean="0"/>
              <a:t>Graslandbeheer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71149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Aandachtspunten</a:t>
            </a:r>
            <a:endParaRPr lang="en-GB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 err="1" smtClean="0"/>
              <a:t>Mineralenvoorziening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Voeding</a:t>
            </a:r>
            <a:r>
              <a:rPr lang="en-GB" sz="2800" dirty="0" smtClean="0"/>
              <a:t> </a:t>
            </a:r>
            <a:r>
              <a:rPr lang="en-GB" sz="2800" dirty="0" err="1" smtClean="0"/>
              <a:t>koe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Castratie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Vervangingspercentage</a:t>
            </a:r>
            <a:r>
              <a:rPr lang="en-GB" sz="2800" dirty="0" smtClean="0"/>
              <a:t> </a:t>
            </a:r>
            <a:r>
              <a:rPr lang="en-GB" sz="2800" dirty="0" err="1" smtClean="0"/>
              <a:t>koeien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KI of </a:t>
            </a:r>
            <a:r>
              <a:rPr lang="en-GB" sz="2800" dirty="0" err="1" smtClean="0"/>
              <a:t>eigen</a:t>
            </a:r>
            <a:r>
              <a:rPr lang="en-GB" sz="2800" dirty="0" smtClean="0"/>
              <a:t> </a:t>
            </a:r>
            <a:r>
              <a:rPr lang="en-GB" sz="2800" dirty="0" err="1" smtClean="0"/>
              <a:t>stier</a:t>
            </a: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71123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Werk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je </a:t>
            </a:r>
            <a:r>
              <a:rPr lang="en-GB" dirty="0" err="1" smtClean="0"/>
              <a:t>raspresentatie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81" y="2447925"/>
            <a:ext cx="7334250" cy="3333750"/>
          </a:xfrm>
        </p:spPr>
      </p:pic>
    </p:spTree>
    <p:extLst>
      <p:ext uri="{BB962C8B-B14F-4D97-AF65-F5344CB8AC3E}">
        <p14:creationId xmlns:p14="http://schemas.microsoft.com/office/powerpoint/2010/main" val="105630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BPV </a:t>
            </a:r>
            <a:r>
              <a:rPr lang="en-GB" dirty="0" err="1" smtClean="0"/>
              <a:t>opdracht</a:t>
            </a:r>
            <a:r>
              <a:rPr lang="en-GB" dirty="0" smtClean="0"/>
              <a:t> 1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sz="2800" dirty="0" err="1" smtClean="0"/>
              <a:t>Ook</a:t>
            </a:r>
            <a:r>
              <a:rPr lang="en-GB" sz="2800" dirty="0" smtClean="0"/>
              <a:t> </a:t>
            </a:r>
            <a:r>
              <a:rPr lang="en-GB" sz="2800" dirty="0" err="1" smtClean="0"/>
              <a:t>gemiddelde</a:t>
            </a:r>
            <a:r>
              <a:rPr lang="en-GB" sz="2800" dirty="0" smtClean="0"/>
              <a:t> </a:t>
            </a:r>
            <a:r>
              <a:rPr lang="en-GB" sz="2800" dirty="0" err="1" smtClean="0"/>
              <a:t>prijzen</a:t>
            </a:r>
            <a:r>
              <a:rPr lang="en-GB" sz="2800" dirty="0" smtClean="0"/>
              <a:t>  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</a:t>
            </a:r>
            <a:r>
              <a:rPr lang="en-GB" sz="2800" dirty="0" err="1" smtClean="0"/>
              <a:t>stierkalf</a:t>
            </a:r>
            <a:r>
              <a:rPr lang="en-GB" sz="2800" dirty="0" smtClean="0"/>
              <a:t>,  </a:t>
            </a:r>
            <a:r>
              <a:rPr lang="en-GB" sz="2800" dirty="0" err="1" smtClean="0"/>
              <a:t>vaarskalf</a:t>
            </a:r>
            <a:r>
              <a:rPr lang="en-GB" sz="2800" dirty="0" smtClean="0"/>
              <a:t> </a:t>
            </a:r>
            <a:r>
              <a:rPr lang="en-GB" sz="2800" dirty="0" err="1" smtClean="0"/>
              <a:t>en</a:t>
            </a:r>
            <a:r>
              <a:rPr lang="en-GB" sz="2800" dirty="0" smtClean="0"/>
              <a:t> </a:t>
            </a:r>
            <a:r>
              <a:rPr lang="en-GB" sz="2800" dirty="0" err="1" smtClean="0"/>
              <a:t>slachtkoe</a:t>
            </a:r>
            <a:r>
              <a:rPr lang="en-GB" sz="2800" dirty="0" smtClean="0"/>
              <a:t> </a:t>
            </a:r>
            <a:r>
              <a:rPr lang="en-GB" sz="2800" dirty="0" err="1" smtClean="0"/>
              <a:t>opzoeken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err="1" smtClean="0"/>
              <a:t>Aantallen</a:t>
            </a:r>
            <a:r>
              <a:rPr lang="en-GB" sz="2800" dirty="0" smtClean="0"/>
              <a:t> </a:t>
            </a:r>
            <a:r>
              <a:rPr lang="en-GB" sz="2800" dirty="0" err="1" smtClean="0"/>
              <a:t>verkochte</a:t>
            </a:r>
            <a:r>
              <a:rPr lang="en-GB" sz="2800" dirty="0" smtClean="0"/>
              <a:t>  </a:t>
            </a:r>
            <a:r>
              <a:rPr lang="en-GB" sz="2800" dirty="0" err="1" smtClean="0"/>
              <a:t>stierkalveren</a:t>
            </a:r>
            <a:r>
              <a:rPr lang="en-GB" sz="2800" dirty="0" smtClean="0"/>
              <a:t>, </a:t>
            </a:r>
            <a:r>
              <a:rPr lang="en-GB" sz="2800" dirty="0" err="1" smtClean="0"/>
              <a:t>vaarskalveren</a:t>
            </a:r>
            <a:r>
              <a:rPr lang="en-GB" sz="2800" dirty="0" smtClean="0"/>
              <a:t> </a:t>
            </a:r>
            <a:r>
              <a:rPr lang="en-GB" sz="2800" dirty="0" err="1" smtClean="0"/>
              <a:t>en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</a:t>
            </a:r>
            <a:r>
              <a:rPr lang="en-GB" sz="2800" dirty="0" err="1" smtClean="0"/>
              <a:t>slachtkoeien</a:t>
            </a:r>
            <a:r>
              <a:rPr lang="en-GB" sz="2800" dirty="0" smtClean="0"/>
              <a:t> </a:t>
            </a:r>
            <a:r>
              <a:rPr lang="en-GB" sz="2800" dirty="0" err="1" smtClean="0"/>
              <a:t>vragen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err="1" smtClean="0"/>
              <a:t>Opbrengst</a:t>
            </a:r>
            <a:r>
              <a:rPr lang="en-GB" sz="2800" dirty="0"/>
              <a:t> </a:t>
            </a:r>
            <a:r>
              <a:rPr lang="en-GB" sz="2800" dirty="0" smtClean="0"/>
              <a:t>= </a:t>
            </a:r>
            <a:r>
              <a:rPr lang="en-GB" sz="2800" dirty="0" err="1" smtClean="0"/>
              <a:t>aantal</a:t>
            </a:r>
            <a:r>
              <a:rPr lang="en-GB" sz="2800" dirty="0" smtClean="0"/>
              <a:t> x </a:t>
            </a:r>
            <a:r>
              <a:rPr lang="en-GB" sz="2800" dirty="0" err="1" smtClean="0"/>
              <a:t>prijs</a:t>
            </a:r>
            <a:r>
              <a:rPr lang="en-GB" sz="2800" dirty="0" smtClean="0"/>
              <a:t>   </a:t>
            </a:r>
          </a:p>
          <a:p>
            <a:pPr marL="0" indent="0">
              <a:buNone/>
            </a:pPr>
            <a:r>
              <a:rPr lang="en-GB" sz="2800" dirty="0" err="1" smtClean="0"/>
              <a:t>Alle</a:t>
            </a:r>
            <a:r>
              <a:rPr lang="en-GB" sz="2800" dirty="0" smtClean="0"/>
              <a:t> </a:t>
            </a:r>
            <a:r>
              <a:rPr lang="en-GB" sz="2800" dirty="0" err="1" smtClean="0"/>
              <a:t>drie</a:t>
            </a:r>
            <a:r>
              <a:rPr lang="en-GB" sz="2800" dirty="0" smtClean="0"/>
              <a:t> de </a:t>
            </a:r>
            <a:r>
              <a:rPr lang="en-GB" sz="2800" dirty="0" err="1" smtClean="0"/>
              <a:t>groepen</a:t>
            </a:r>
            <a:r>
              <a:rPr lang="en-GB" sz="2800" dirty="0" smtClean="0"/>
              <a:t> </a:t>
            </a:r>
            <a:r>
              <a:rPr lang="en-GB" sz="2800" dirty="0" err="1" smtClean="0"/>
              <a:t>bij</a:t>
            </a:r>
            <a:r>
              <a:rPr lang="en-GB" sz="2800" dirty="0" smtClean="0"/>
              <a:t> </a:t>
            </a:r>
            <a:r>
              <a:rPr lang="en-GB" sz="2800" dirty="0" err="1" smtClean="0"/>
              <a:t>elkaar</a:t>
            </a:r>
            <a:r>
              <a:rPr lang="en-GB" sz="2800" dirty="0" smtClean="0"/>
              <a:t> </a:t>
            </a:r>
            <a:r>
              <a:rPr lang="en-GB" sz="2800" dirty="0" err="1" smtClean="0"/>
              <a:t>optellen</a:t>
            </a:r>
            <a:r>
              <a:rPr lang="en-GB" sz="2800" dirty="0" smtClean="0"/>
              <a:t> = </a:t>
            </a:r>
            <a:r>
              <a:rPr lang="en-GB" sz="2800" dirty="0" err="1" smtClean="0"/>
              <a:t>opbrengst</a:t>
            </a:r>
            <a:r>
              <a:rPr lang="en-GB" sz="2800" dirty="0" smtClean="0"/>
              <a:t> </a:t>
            </a:r>
            <a:r>
              <a:rPr lang="en-GB" sz="2800" dirty="0" err="1" smtClean="0"/>
              <a:t>vlees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632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Presentatie</a:t>
            </a:r>
            <a:r>
              <a:rPr lang="en-GB" dirty="0" smtClean="0"/>
              <a:t> van </a:t>
            </a:r>
            <a:r>
              <a:rPr lang="en-GB" dirty="0" err="1" smtClean="0"/>
              <a:t>Fok</a:t>
            </a:r>
            <a:r>
              <a:rPr lang="en-GB" dirty="0" smtClean="0"/>
              <a:t> tot </a:t>
            </a:r>
            <a:r>
              <a:rPr lang="en-GB" dirty="0" err="1" smtClean="0"/>
              <a:t>Kok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3200" dirty="0" err="1" smtClean="0"/>
              <a:t>Vervalt</a:t>
            </a:r>
            <a:r>
              <a:rPr lang="en-GB" sz="3200" dirty="0" smtClean="0"/>
              <a:t>,  </a:t>
            </a:r>
            <a:r>
              <a:rPr lang="en-GB" sz="3200" dirty="0" err="1" smtClean="0"/>
              <a:t>dit</a:t>
            </a:r>
            <a:r>
              <a:rPr lang="en-GB" sz="3200" dirty="0" smtClean="0"/>
              <a:t> </a:t>
            </a:r>
            <a:r>
              <a:rPr lang="en-GB" sz="3200" dirty="0" err="1" smtClean="0"/>
              <a:t>hoef</a:t>
            </a:r>
            <a:r>
              <a:rPr lang="en-GB" sz="3200" dirty="0" smtClean="0"/>
              <a:t> je </a:t>
            </a:r>
            <a:r>
              <a:rPr lang="en-GB" sz="3200" dirty="0" err="1" smtClean="0"/>
              <a:t>dus</a:t>
            </a:r>
            <a:r>
              <a:rPr lang="en-GB" sz="3200" dirty="0" smtClean="0"/>
              <a:t> NIET </a:t>
            </a:r>
            <a:r>
              <a:rPr lang="en-GB" sz="3200" dirty="0" err="1" smtClean="0"/>
              <a:t>te</a:t>
            </a:r>
            <a:r>
              <a:rPr lang="en-GB" sz="3200" dirty="0" smtClean="0"/>
              <a:t> </a:t>
            </a:r>
            <a:r>
              <a:rPr lang="en-GB" sz="3200" dirty="0" err="1" smtClean="0"/>
              <a:t>doen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0365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Presentatie</a:t>
            </a:r>
            <a:r>
              <a:rPr lang="en-GB" dirty="0" smtClean="0"/>
              <a:t> </a:t>
            </a:r>
            <a:r>
              <a:rPr lang="en-GB" dirty="0" err="1" smtClean="0"/>
              <a:t>rassen</a:t>
            </a:r>
            <a:r>
              <a:rPr lang="en-GB" dirty="0" smtClean="0"/>
              <a:t>   28 </a:t>
            </a:r>
            <a:r>
              <a:rPr lang="en-GB" dirty="0" err="1" smtClean="0"/>
              <a:t>Maart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 err="1" smtClean="0"/>
              <a:t>Belgische</a:t>
            </a:r>
            <a:r>
              <a:rPr lang="en-GB" sz="2800" dirty="0" smtClean="0"/>
              <a:t> </a:t>
            </a:r>
            <a:r>
              <a:rPr lang="en-GB" sz="2800" dirty="0" err="1" smtClean="0"/>
              <a:t>Blauwe</a:t>
            </a:r>
            <a:endParaRPr lang="en-GB" sz="2800" dirty="0" smtClean="0"/>
          </a:p>
          <a:p>
            <a:r>
              <a:rPr lang="en-GB" sz="2800" dirty="0" smtClean="0"/>
              <a:t>Blonde </a:t>
            </a:r>
            <a:r>
              <a:rPr lang="en-GB" sz="2800" dirty="0" err="1" smtClean="0"/>
              <a:t>d’Aquitaine</a:t>
            </a:r>
            <a:endParaRPr lang="en-GB" sz="2800" dirty="0" smtClean="0"/>
          </a:p>
          <a:p>
            <a:r>
              <a:rPr lang="en-GB" sz="2800" dirty="0" err="1" smtClean="0"/>
              <a:t>Limousin</a:t>
            </a:r>
            <a:endParaRPr lang="en-GB" sz="2800" dirty="0" smtClean="0"/>
          </a:p>
          <a:p>
            <a:r>
              <a:rPr lang="en-GB" sz="2800" dirty="0" err="1" smtClean="0"/>
              <a:t>Charolais</a:t>
            </a:r>
            <a:endParaRPr lang="en-GB" sz="2800" dirty="0" smtClean="0"/>
          </a:p>
          <a:p>
            <a:r>
              <a:rPr lang="en-GB" sz="2800" dirty="0" err="1" smtClean="0"/>
              <a:t>Piemontese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3222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Presentatie</a:t>
            </a:r>
            <a:r>
              <a:rPr lang="en-GB" dirty="0" smtClean="0"/>
              <a:t> </a:t>
            </a:r>
            <a:r>
              <a:rPr lang="en-GB" dirty="0" err="1" smtClean="0"/>
              <a:t>Rassen</a:t>
            </a:r>
            <a:r>
              <a:rPr lang="en-GB" dirty="0" smtClean="0"/>
              <a:t>  4 </a:t>
            </a:r>
            <a:r>
              <a:rPr lang="en-GB" dirty="0" err="1" smtClean="0"/>
              <a:t>april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 err="1" smtClean="0"/>
              <a:t>Schotse</a:t>
            </a:r>
            <a:r>
              <a:rPr lang="en-GB" sz="2800" dirty="0" smtClean="0"/>
              <a:t> </a:t>
            </a:r>
            <a:r>
              <a:rPr lang="en-GB" sz="2800" dirty="0" err="1" smtClean="0"/>
              <a:t>Hooglander</a:t>
            </a:r>
            <a:endParaRPr lang="en-GB" sz="2800" dirty="0" smtClean="0"/>
          </a:p>
          <a:p>
            <a:r>
              <a:rPr lang="en-GB" sz="2800" dirty="0" smtClean="0"/>
              <a:t>Galloway</a:t>
            </a:r>
          </a:p>
          <a:p>
            <a:r>
              <a:rPr lang="en-GB" sz="2800" dirty="0" smtClean="0"/>
              <a:t>Hereford</a:t>
            </a:r>
          </a:p>
          <a:p>
            <a:r>
              <a:rPr lang="en-GB" sz="2800" dirty="0" smtClean="0"/>
              <a:t>Holstein</a:t>
            </a:r>
          </a:p>
          <a:p>
            <a:r>
              <a:rPr lang="en-GB" sz="2800" dirty="0" smtClean="0"/>
              <a:t>Jersey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720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Inhoud</a:t>
            </a:r>
            <a:r>
              <a:rPr lang="en-GB" dirty="0" smtClean="0"/>
              <a:t> </a:t>
            </a:r>
            <a:r>
              <a:rPr lang="en-GB" dirty="0" err="1" smtClean="0"/>
              <a:t>presentatie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Meerdere</a:t>
            </a:r>
            <a:r>
              <a:rPr lang="en-GB" dirty="0" smtClean="0"/>
              <a:t> </a:t>
            </a:r>
            <a:r>
              <a:rPr lang="en-GB" dirty="0" err="1" smtClean="0"/>
              <a:t>foto’s</a:t>
            </a:r>
            <a:r>
              <a:rPr lang="en-GB" dirty="0" smtClean="0"/>
              <a:t> van het </a:t>
            </a:r>
            <a:r>
              <a:rPr lang="en-GB" dirty="0" err="1" smtClean="0"/>
              <a:t>ras</a:t>
            </a:r>
            <a:r>
              <a:rPr lang="en-GB" dirty="0" smtClean="0"/>
              <a:t>: minimal </a:t>
            </a:r>
            <a:r>
              <a:rPr lang="en-GB" dirty="0" err="1" smtClean="0"/>
              <a:t>koe</a:t>
            </a:r>
            <a:r>
              <a:rPr lang="en-GB" dirty="0" smtClean="0"/>
              <a:t>, </a:t>
            </a:r>
            <a:r>
              <a:rPr lang="en-GB" dirty="0" err="1" smtClean="0"/>
              <a:t>stier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kalf</a:t>
            </a:r>
            <a:endParaRPr lang="en-GB" dirty="0" smtClean="0"/>
          </a:p>
          <a:p>
            <a:r>
              <a:rPr lang="en-GB" dirty="0" smtClean="0"/>
              <a:t>Land van </a:t>
            </a:r>
            <a:r>
              <a:rPr lang="en-GB" dirty="0" err="1" smtClean="0"/>
              <a:t>herkomst</a:t>
            </a:r>
            <a:endParaRPr lang="en-GB" dirty="0" smtClean="0"/>
          </a:p>
          <a:p>
            <a:r>
              <a:rPr lang="en-GB" dirty="0" err="1" smtClean="0"/>
              <a:t>Beschrijven</a:t>
            </a:r>
            <a:r>
              <a:rPr lang="en-GB" dirty="0" smtClean="0"/>
              <a:t> </a:t>
            </a:r>
            <a:r>
              <a:rPr lang="en-GB" dirty="0" err="1" smtClean="0"/>
              <a:t>uiterlijk</a:t>
            </a:r>
            <a:r>
              <a:rPr lang="en-GB" dirty="0" smtClean="0"/>
              <a:t> (hoe </a:t>
            </a:r>
            <a:r>
              <a:rPr lang="en-GB" dirty="0" err="1" smtClean="0"/>
              <a:t>hoog</a:t>
            </a:r>
            <a:r>
              <a:rPr lang="en-GB" dirty="0" smtClean="0"/>
              <a:t>, hoe </a:t>
            </a:r>
            <a:r>
              <a:rPr lang="en-GB" dirty="0" err="1" smtClean="0"/>
              <a:t>zwaar</a:t>
            </a:r>
            <a:r>
              <a:rPr lang="en-GB" dirty="0" smtClean="0"/>
              <a:t>, </a:t>
            </a:r>
            <a:r>
              <a:rPr lang="en-GB" dirty="0" err="1" smtClean="0"/>
              <a:t>kleur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Gunstige</a:t>
            </a:r>
            <a:r>
              <a:rPr lang="en-GB" dirty="0" smtClean="0"/>
              <a:t> </a:t>
            </a:r>
            <a:r>
              <a:rPr lang="en-GB" dirty="0" err="1" smtClean="0"/>
              <a:t>eigenschappen</a:t>
            </a:r>
            <a:endParaRPr lang="en-GB" dirty="0" smtClean="0"/>
          </a:p>
          <a:p>
            <a:r>
              <a:rPr lang="en-GB" dirty="0" err="1" smtClean="0"/>
              <a:t>Ongunstige</a:t>
            </a:r>
            <a:r>
              <a:rPr lang="en-GB" dirty="0" smtClean="0"/>
              <a:t> </a:t>
            </a:r>
            <a:r>
              <a:rPr lang="en-GB" dirty="0" err="1" smtClean="0"/>
              <a:t>eigenschappen</a:t>
            </a:r>
            <a:endParaRPr lang="en-GB" dirty="0" smtClean="0"/>
          </a:p>
          <a:p>
            <a:r>
              <a:rPr lang="en-GB" dirty="0" err="1" smtClean="0"/>
              <a:t>Hoeveel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in Nederland?</a:t>
            </a:r>
          </a:p>
          <a:p>
            <a:r>
              <a:rPr lang="en-GB" dirty="0" smtClean="0"/>
              <a:t>In </a:t>
            </a:r>
            <a:r>
              <a:rPr lang="en-GB" dirty="0" err="1" smtClean="0"/>
              <a:t>welke</a:t>
            </a:r>
            <a:r>
              <a:rPr lang="en-GB" dirty="0" smtClean="0"/>
              <a:t> </a:t>
            </a:r>
            <a:r>
              <a:rPr lang="en-GB" dirty="0" err="1" smtClean="0"/>
              <a:t>andere</a:t>
            </a:r>
            <a:r>
              <a:rPr lang="en-GB" dirty="0" smtClean="0"/>
              <a:t> </a:t>
            </a:r>
            <a:r>
              <a:rPr lang="en-GB" dirty="0" err="1" smtClean="0"/>
              <a:t>landen</a:t>
            </a:r>
            <a:r>
              <a:rPr lang="en-GB" dirty="0" smtClean="0"/>
              <a:t> </a:t>
            </a:r>
            <a:r>
              <a:rPr lang="en-GB" dirty="0" err="1" smtClean="0"/>
              <a:t>komt</a:t>
            </a:r>
            <a:r>
              <a:rPr lang="en-GB" dirty="0" smtClean="0"/>
              <a:t> het </a:t>
            </a:r>
            <a:r>
              <a:rPr lang="en-GB" dirty="0" err="1" smtClean="0"/>
              <a:t>ras</a:t>
            </a:r>
            <a:r>
              <a:rPr lang="en-GB" dirty="0" smtClean="0"/>
              <a:t> </a:t>
            </a: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7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Cijfer</a:t>
            </a:r>
            <a:r>
              <a:rPr lang="en-GB" dirty="0" smtClean="0"/>
              <a:t> </a:t>
            </a:r>
            <a:r>
              <a:rPr lang="en-GB" dirty="0" err="1" smtClean="0"/>
              <a:t>presentatie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 err="1" smtClean="0"/>
              <a:t>Manier</a:t>
            </a:r>
            <a:r>
              <a:rPr lang="en-GB" sz="2800" dirty="0" smtClean="0"/>
              <a:t> van </a:t>
            </a:r>
            <a:r>
              <a:rPr lang="en-GB" sz="2800" dirty="0" err="1" smtClean="0"/>
              <a:t>presenteren</a:t>
            </a:r>
            <a:endParaRPr lang="en-GB" sz="2800" dirty="0" smtClean="0"/>
          </a:p>
          <a:p>
            <a:r>
              <a:rPr lang="en-GB" sz="2800" dirty="0" smtClean="0"/>
              <a:t>Hoe </a:t>
            </a:r>
            <a:r>
              <a:rPr lang="en-GB" sz="2800" dirty="0" err="1" smtClean="0"/>
              <a:t>ziet</a:t>
            </a:r>
            <a:r>
              <a:rPr lang="en-GB" sz="2800" dirty="0" smtClean="0"/>
              <a:t> de </a:t>
            </a:r>
            <a:r>
              <a:rPr lang="en-GB" sz="2800" dirty="0" err="1" smtClean="0"/>
              <a:t>Powerpoint</a:t>
            </a:r>
            <a:r>
              <a:rPr lang="en-GB" sz="2800" dirty="0" smtClean="0"/>
              <a:t> </a:t>
            </a:r>
            <a:r>
              <a:rPr lang="en-GB" sz="2800" dirty="0" err="1" smtClean="0"/>
              <a:t>er</a:t>
            </a:r>
            <a:r>
              <a:rPr lang="en-GB" sz="2800" dirty="0" smtClean="0"/>
              <a:t> </a:t>
            </a:r>
            <a:r>
              <a:rPr lang="en-GB" sz="2800" dirty="0" err="1" smtClean="0"/>
              <a:t>uit</a:t>
            </a:r>
            <a:r>
              <a:rPr lang="en-GB" sz="2800" dirty="0" smtClean="0"/>
              <a:t>?</a:t>
            </a:r>
          </a:p>
          <a:p>
            <a:r>
              <a:rPr lang="en-GB" sz="2800" dirty="0" err="1" smtClean="0"/>
              <a:t>Klopt</a:t>
            </a:r>
            <a:r>
              <a:rPr lang="en-GB" sz="2800" dirty="0" smtClean="0"/>
              <a:t> de </a:t>
            </a:r>
            <a:r>
              <a:rPr lang="en-GB" sz="2800" dirty="0" err="1" smtClean="0"/>
              <a:t>inhoud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Is het </a:t>
            </a:r>
            <a:r>
              <a:rPr lang="en-GB" sz="2800" dirty="0" err="1" smtClean="0"/>
              <a:t>volledig</a:t>
            </a:r>
            <a:r>
              <a:rPr lang="en-GB" sz="2800" dirty="0" smtClean="0"/>
              <a:t>? (mag </a:t>
            </a:r>
            <a:r>
              <a:rPr lang="en-GB" sz="2800" dirty="0" err="1" smtClean="0"/>
              <a:t>meer</a:t>
            </a:r>
            <a:r>
              <a:rPr lang="en-GB" sz="2800" dirty="0" smtClean="0"/>
              <a:t>, </a:t>
            </a:r>
            <a:r>
              <a:rPr lang="en-GB" sz="2800" dirty="0" err="1" smtClean="0"/>
              <a:t>niet</a:t>
            </a:r>
            <a:r>
              <a:rPr lang="en-GB" sz="2800" dirty="0" smtClean="0"/>
              <a:t> minder)</a:t>
            </a:r>
          </a:p>
          <a:p>
            <a:endParaRPr lang="en-GB" sz="2800" dirty="0"/>
          </a:p>
          <a:p>
            <a:r>
              <a:rPr lang="en-GB" sz="2800" dirty="0" err="1" smtClean="0"/>
              <a:t>Niet</a:t>
            </a:r>
            <a:r>
              <a:rPr lang="en-GB" sz="2800" dirty="0" smtClean="0"/>
              <a:t> op </a:t>
            </a:r>
            <a:r>
              <a:rPr lang="en-GB" sz="2800" dirty="0" err="1" smtClean="0"/>
              <a:t>tijd</a:t>
            </a:r>
            <a:r>
              <a:rPr lang="en-GB" sz="2800" dirty="0" smtClean="0"/>
              <a:t> </a:t>
            </a:r>
            <a:r>
              <a:rPr lang="en-GB" sz="2800" dirty="0" err="1" smtClean="0"/>
              <a:t>ingeleverd</a:t>
            </a:r>
            <a:r>
              <a:rPr lang="en-GB" sz="2800" dirty="0"/>
              <a:t> </a:t>
            </a:r>
            <a:r>
              <a:rPr lang="en-GB" sz="2800" dirty="0" smtClean="0"/>
              <a:t>(25 </a:t>
            </a:r>
            <a:r>
              <a:rPr lang="en-GB" sz="2800" dirty="0" err="1" smtClean="0"/>
              <a:t>maart</a:t>
            </a:r>
            <a:r>
              <a:rPr lang="en-GB" sz="2800" dirty="0" smtClean="0"/>
              <a:t>)? Dan </a:t>
            </a:r>
            <a:r>
              <a:rPr lang="en-GB" sz="2800" dirty="0" err="1" smtClean="0"/>
              <a:t>puntenaftrek</a:t>
            </a:r>
            <a:r>
              <a:rPr lang="en-GB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94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128</TotalTime>
  <Words>604</Words>
  <Application>Microsoft Office PowerPoint</Application>
  <PresentationFormat>Breedbeeld</PresentationFormat>
  <Paragraphs>231</Paragraphs>
  <Slides>32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8" baseType="lpstr">
      <vt:lpstr>Calibri</vt:lpstr>
      <vt:lpstr>Corbel</vt:lpstr>
      <vt:lpstr>Times New Roman</vt:lpstr>
      <vt:lpstr>Verdana</vt:lpstr>
      <vt:lpstr>Wingdings</vt:lpstr>
      <vt:lpstr>Gestreept</vt:lpstr>
      <vt:lpstr>Vleesproductie rund </vt:lpstr>
      <vt:lpstr>Portfolio,  1 BPV opdracht</vt:lpstr>
      <vt:lpstr>BPV opdracht</vt:lpstr>
      <vt:lpstr>BPV opdracht 1</vt:lpstr>
      <vt:lpstr>Presentatie van Fok tot Kok</vt:lpstr>
      <vt:lpstr>Presentatie rassen   28 Maart</vt:lpstr>
      <vt:lpstr>Presentatie Rassen  4 april</vt:lpstr>
      <vt:lpstr>Inhoud presentatie</vt:lpstr>
      <vt:lpstr>Cijfer presentatie</vt:lpstr>
      <vt:lpstr>Rassen</vt:lpstr>
      <vt:lpstr>Zoogkoeien</vt:lpstr>
      <vt:lpstr>Zoogkoeien in Nederland</vt:lpstr>
      <vt:lpstr>Aantallen rundvee:</vt:lpstr>
      <vt:lpstr>In het buitenland</vt:lpstr>
      <vt:lpstr>Doel?</vt:lpstr>
      <vt:lpstr>Hoe?</vt:lpstr>
      <vt:lpstr>Verschil in bevleesdheid</vt:lpstr>
      <vt:lpstr>Ieder jaar een kalf</vt:lpstr>
      <vt:lpstr>Afkalven</vt:lpstr>
      <vt:lpstr>Keizersnede</vt:lpstr>
      <vt:lpstr>Natuurlijk afkalven</vt:lpstr>
      <vt:lpstr>Melkproductie zoogkoe</vt:lpstr>
      <vt:lpstr>Melkproductie zoogkoe</vt:lpstr>
      <vt:lpstr>Vleesproductie geschiktheid</vt:lpstr>
      <vt:lpstr>Karakter</vt:lpstr>
      <vt:lpstr>Moeder eigenschappen</vt:lpstr>
      <vt:lpstr>Soberheid</vt:lpstr>
      <vt:lpstr>Rassen</vt:lpstr>
      <vt:lpstr>Presentatie Ras</vt:lpstr>
      <vt:lpstr>Aandachtspunten 1</vt:lpstr>
      <vt:lpstr>Aandachtspunten</vt:lpstr>
      <vt:lpstr>Werk aan je raspresentatie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Vleesproductie rund</dc:title>
  <dc:creator>sandra de vreede</dc:creator>
  <cp:lastModifiedBy>sandra de vreede</cp:lastModifiedBy>
  <cp:revision>15</cp:revision>
  <dcterms:created xsi:type="dcterms:W3CDTF">2019-02-27T20:44:47Z</dcterms:created>
  <dcterms:modified xsi:type="dcterms:W3CDTF">2019-02-28T10:58:47Z</dcterms:modified>
</cp:coreProperties>
</file>